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4"/>
  </p:sldMasterIdLst>
  <p:notesMasterIdLst>
    <p:notesMasterId r:id="rId9"/>
  </p:notesMasterIdLst>
  <p:handoutMasterIdLst>
    <p:handoutMasterId r:id="rId10"/>
  </p:handoutMasterIdLst>
  <p:sldIdLst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34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lsen, Wenche" initials="HW" lastIdx="8" clrIdx="0">
    <p:extLst>
      <p:ext uri="{19B8F6BF-5375-455C-9EA6-DF929625EA0E}">
        <p15:presenceInfo xmlns:p15="http://schemas.microsoft.com/office/powerpoint/2012/main" userId="S::wenche.halsen@yrbrands.com::8c7d5dbf-b6c2-4013-9aa5-4a0deb26bb6a" providerId="AD"/>
      </p:ext>
    </p:extLst>
  </p:cmAuthor>
  <p:cmAuthor id="2" name="Vik, Fredrik" initials="VF" lastIdx="9" clrIdx="1">
    <p:extLst>
      <p:ext uri="{19B8F6BF-5375-455C-9EA6-DF929625EA0E}">
        <p15:presenceInfo xmlns:p15="http://schemas.microsoft.com/office/powerpoint/2012/main" userId="S-1-5-21-464591505-2651543457-1357373013-38037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4796"/>
    <a:srgbClr val="F39662"/>
    <a:srgbClr val="F28A49"/>
    <a:srgbClr val="0078B0"/>
    <a:srgbClr val="2EA0CB"/>
    <a:srgbClr val="87B9B9"/>
    <a:srgbClr val="8ACCC0"/>
    <a:srgbClr val="F8AF02"/>
    <a:srgbClr val="F1EFED"/>
    <a:srgbClr val="053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5" autoAdjust="0"/>
    <p:restoredTop sz="61580" autoAdjust="0"/>
  </p:normalViewPr>
  <p:slideViewPr>
    <p:cSldViewPr snapToGrid="0">
      <p:cViewPr varScale="1">
        <p:scale>
          <a:sx n="61" d="100"/>
          <a:sy n="61" d="100"/>
        </p:scale>
        <p:origin x="3256" y="28"/>
      </p:cViewPr>
      <p:guideLst>
        <p:guide orient="horz" pos="1344"/>
        <p:guide pos="3840"/>
        <p:guide orient="horz" pos="1434"/>
        <p:guide orient="horz" pos="346"/>
      </p:guideLst>
    </p:cSldViewPr>
  </p:slideViewPr>
  <p:outlineViewPr>
    <p:cViewPr>
      <p:scale>
        <a:sx n="33" d="100"/>
        <a:sy n="33" d="100"/>
      </p:scale>
      <p:origin x="0" y="-258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A34B8EE-8113-CE4F-95D4-6A0833E3FB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F5878F-37F6-6A4A-B11C-38D56992F9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FDEC93-5426-F744-88F1-7DABE3BE51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F1326-DCB9-7E4E-866C-F39D1F930EA3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AF9053-F7AB-AA40-B265-2E2606ABC3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E8B84-8965-8E4A-A5FB-CC03A658888F}" type="datetimeFigureOut">
              <a:rPr lang="en-GB" smtClean="0"/>
              <a:t>17/11/2021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91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6907C-876C-5540-AC30-CD83FB400E97}" type="datetimeFigureOut">
              <a:rPr lang="nb-NO" smtClean="0"/>
              <a:t>17.11.2021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093C7-69DA-A54C-A9D7-307D0D7AA4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3942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093C7-69DA-A54C-A9D7-307D0D7AA46B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5829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093C7-69DA-A54C-A9D7-307D0D7AA46B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3229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093C7-69DA-A54C-A9D7-307D0D7AA46B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0577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3D987DC6-4703-7E45-A5D3-39313D4BC1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0889" y="524657"/>
            <a:ext cx="9031111" cy="627257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EDDFF0-6EE7-3746-A95C-FEAA7FA2182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5770" y="335459"/>
            <a:ext cx="1541866" cy="6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6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EB581394-ED4A-5048-898D-AE77C957C5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59" y="2000673"/>
            <a:ext cx="5398277" cy="4094666"/>
          </a:xfrm>
        </p:spPr>
        <p:txBody>
          <a:bodyPr/>
          <a:lstStyle/>
          <a:p>
            <a:pPr lvl="0"/>
            <a:r>
              <a:rPr lang="nb-NO"/>
              <a:t>Rediger tekststiler i malen
Andre nivå
Tredje nivå
Fjerde nivå
Femte nivå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382FCCB-CC5E-9541-B2AD-A75346403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D5F5A6B-ADE0-5E44-8770-70FD52E7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08C1229-F691-4F41-948E-C1C8B3081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9" name="Plassholder for innhold 2">
            <a:extLst>
              <a:ext uri="{FF2B5EF4-FFF2-40B4-BE49-F238E27FC236}">
                <a16:creationId xmlns:a16="http://schemas.microsoft.com/office/drawing/2014/main" id="{FA7205F3-F471-FE44-97CE-7F5E9EB6C92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72463" y="2000673"/>
            <a:ext cx="5398277" cy="4094666"/>
          </a:xfrm>
        </p:spPr>
        <p:txBody>
          <a:bodyPr/>
          <a:lstStyle/>
          <a:p>
            <a:pPr lvl="0"/>
            <a:r>
              <a:rPr lang="nb-NO"/>
              <a:t>Rediger tekststiler i malen
Andre nivå
Tredje nivå
Fjerde nivå
Femte nivå</a:t>
            </a:r>
            <a:endParaRPr lang="en-US"/>
          </a:p>
        </p:txBody>
      </p:sp>
      <p:cxnSp>
        <p:nvCxnSpPr>
          <p:cNvPr id="10" name="Straight Connector 5">
            <a:extLst>
              <a:ext uri="{FF2B5EF4-FFF2-40B4-BE49-F238E27FC236}">
                <a16:creationId xmlns:a16="http://schemas.microsoft.com/office/drawing/2014/main" id="{1D9B514D-69A5-CA42-B30B-924907C69A8D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F4D2A03D-C816-6E47-851C-E61883209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09915"/>
            <a:ext cx="11149480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</p:spTree>
    <p:extLst>
      <p:ext uri="{BB962C8B-B14F-4D97-AF65-F5344CB8AC3E}">
        <p14:creationId xmlns:p14="http://schemas.microsoft.com/office/powerpoint/2010/main" val="1445313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hold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DF86EA8F-A654-7544-9556-EA34B187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59" y="2000673"/>
            <a:ext cx="5398277" cy="4094666"/>
          </a:xfrm>
        </p:spPr>
        <p:txBody>
          <a:bodyPr/>
          <a:lstStyle/>
          <a:p>
            <a:pPr lvl="0"/>
            <a:r>
              <a:rPr lang="nb-NO"/>
              <a:t>Rediger tekststiler i malen
Andre nivå
Tredje nivå
Fjerde nivå
Femte nivå</a:t>
            </a:r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C71C84-2E27-6D40-BB48-09B49CAF125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07E6D-AA75-344A-B934-002E266883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99E0E-C554-4D49-9101-FC10AAC613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D2ACE2AE-4E24-8949-9BD1-E2B78443C0A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72463" y="388937"/>
            <a:ext cx="5398277" cy="57064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nb-NO" noProof="0" dirty="0"/>
              <a:t>Klikk for å sette inn bilde</a:t>
            </a:r>
          </a:p>
        </p:txBody>
      </p:sp>
      <p:cxnSp>
        <p:nvCxnSpPr>
          <p:cNvPr id="10" name="Straight Connector 5">
            <a:extLst>
              <a:ext uri="{FF2B5EF4-FFF2-40B4-BE49-F238E27FC236}">
                <a16:creationId xmlns:a16="http://schemas.microsoft.com/office/drawing/2014/main" id="{50BCD220-4D0E-294A-B5D2-1E80ECEB3C1B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>
            <a:extLst>
              <a:ext uri="{FF2B5EF4-FFF2-40B4-BE49-F238E27FC236}">
                <a16:creationId xmlns:a16="http://schemas.microsoft.com/office/drawing/2014/main" id="{16F52DB6-EC10-2940-B562-E4B8B66101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09915"/>
            <a:ext cx="5398276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</p:spTree>
    <p:extLst>
      <p:ext uri="{BB962C8B-B14F-4D97-AF65-F5344CB8AC3E}">
        <p14:creationId xmlns:p14="http://schemas.microsoft.com/office/powerpoint/2010/main" val="547575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1F9F3E93-26AF-904F-88ED-FDE12A1E18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396" y="640282"/>
            <a:ext cx="6292240" cy="589823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</p:spTree>
    <p:extLst>
      <p:ext uri="{BB962C8B-B14F-4D97-AF65-F5344CB8AC3E}">
        <p14:creationId xmlns:p14="http://schemas.microsoft.com/office/powerpoint/2010/main" val="3959903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31F1A933-F1F9-5945-B35E-1B7B619ADF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112" y="1849941"/>
            <a:ext cx="4947780" cy="423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96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83044E0-D42E-C949-ABF5-60DBB77D80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4367" y="1716066"/>
            <a:ext cx="4647156" cy="452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241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97E91004-377D-8847-BDA0-9B67429F70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9732" y="2019247"/>
            <a:ext cx="4659682" cy="427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60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1533797A-31DF-BC4F-936A-223E81BE1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0889" y="524657"/>
            <a:ext cx="9031111" cy="627257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</p:spTree>
    <p:extLst>
      <p:ext uri="{BB962C8B-B14F-4D97-AF65-F5344CB8AC3E}">
        <p14:creationId xmlns:p14="http://schemas.microsoft.com/office/powerpoint/2010/main" val="831127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galleri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69481A-F9E4-694A-A15C-5C4EE28AF69B}"/>
              </a:ext>
            </a:extLst>
          </p:cNvPr>
          <p:cNvSpPr/>
          <p:nvPr userDrawn="1"/>
        </p:nvSpPr>
        <p:spPr>
          <a:xfrm>
            <a:off x="0" y="1602463"/>
            <a:ext cx="1213164" cy="298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01578ACF-D0E1-2247-88BE-787692190FF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31754" y="383268"/>
            <a:ext cx="3030546" cy="151796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CDDFA349-50E0-D848-9C91-BE96C2779F0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211377" y="383268"/>
            <a:ext cx="2459363" cy="273531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214CFCED-86D1-DA45-8E88-8A09B53D8272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964" y="3385281"/>
            <a:ext cx="2586209" cy="271005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9D222FC2-68E6-434D-9EA6-2C60D2867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332983" y="2139218"/>
            <a:ext cx="3029317" cy="3956121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30" name="Picture Placeholder 1">
            <a:extLst>
              <a:ext uri="{FF2B5EF4-FFF2-40B4-BE49-F238E27FC236}">
                <a16:creationId xmlns:a16="http://schemas.microsoft.com/office/drawing/2014/main" id="{B59B13B9-7E73-3A4B-968A-F3D8F035219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25964" y="383267"/>
            <a:ext cx="2586208" cy="27353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C8E75660-1A01-6046-A7E6-9EBDC8AB980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591626" y="3363960"/>
            <a:ext cx="5079114" cy="273137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sp>
        <p:nvSpPr>
          <p:cNvPr id="33" name="Picture Placeholder 3">
            <a:extLst>
              <a:ext uri="{FF2B5EF4-FFF2-40B4-BE49-F238E27FC236}">
                <a16:creationId xmlns:a16="http://schemas.microsoft.com/office/drawing/2014/main" id="{F9641D1D-2D25-EF4C-AAC4-49EA3BCD7B9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583681" y="383268"/>
            <a:ext cx="2406316" cy="273531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 dirty="0"/>
              <a:t>Klikk for å sette inn bilde</a:t>
            </a:r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237258-2421-C646-A99F-7C373AC633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6829" y="5226845"/>
            <a:ext cx="885171" cy="163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819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galler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69481A-F9E4-694A-A15C-5C4EE28AF69B}"/>
              </a:ext>
            </a:extLst>
          </p:cNvPr>
          <p:cNvSpPr/>
          <p:nvPr userDrawn="1"/>
        </p:nvSpPr>
        <p:spPr>
          <a:xfrm>
            <a:off x="0" y="1602463"/>
            <a:ext cx="1213164" cy="298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F5B8B2CD-C7FF-7D41-AB5F-F7C71CE8567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72463" y="388937"/>
            <a:ext cx="5398277" cy="57064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nb-NO" noProof="0"/>
              <a:t>Klikk for å sette inn bilde</a:t>
            </a:r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29059DE2-DB79-CC4C-A6DF-5D62CF109C4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1259" y="388937"/>
            <a:ext cx="5398277" cy="57064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nb-NO" noProof="0"/>
              <a:t>Klikk for å sette inn bilde</a:t>
            </a:r>
          </a:p>
        </p:txBody>
      </p:sp>
    </p:spTree>
    <p:extLst>
      <p:ext uri="{BB962C8B-B14F-4D97-AF65-F5344CB8AC3E}">
        <p14:creationId xmlns:p14="http://schemas.microsoft.com/office/powerpoint/2010/main" val="99315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galleri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5DA123-57DF-514E-B5F4-8CB14503E3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noProof="0"/>
              <a:t>Klikk for å sette inn bilde</a:t>
            </a:r>
          </a:p>
        </p:txBody>
      </p:sp>
    </p:spTree>
    <p:extLst>
      <p:ext uri="{BB962C8B-B14F-4D97-AF65-F5344CB8AC3E}">
        <p14:creationId xmlns:p14="http://schemas.microsoft.com/office/powerpoint/2010/main" val="2002539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7611E5-A816-DA41-B335-F12B025BAE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B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AF185-01C5-1340-9F20-50E2802D3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2" t="9200" r="24132" b="8300"/>
          <a:stretch/>
        </p:blipFill>
        <p:spPr>
          <a:xfrm>
            <a:off x="7198822" y="0"/>
            <a:ext cx="4993178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EDDFF0-6EE7-3746-A95C-FEAA7FA2182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5770" y="349753"/>
            <a:ext cx="1541866" cy="6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88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182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1AE13E-EEB9-C042-8ED2-A3823C97A1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524436" y="2672697"/>
            <a:ext cx="4407088" cy="181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3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7611E5-A816-DA41-B335-F12B025BAE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7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EDDFF0-6EE7-3746-A95C-FEAA7FA218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5770" y="351643"/>
            <a:ext cx="1541866" cy="63530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8B2F41E-DBB4-464B-8792-DDEBFEFB5ED1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6B47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4B474D0-0A43-A643-9AB0-0C04CCFEF5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49" t="9200" r="24132" b="8300"/>
          <a:stretch/>
        </p:blipFill>
        <p:spPr>
          <a:xfrm>
            <a:off x="7215447" y="0"/>
            <a:ext cx="4976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7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7611E5-A816-DA41-B335-F12B025BAE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96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811A602-2978-7341-B26B-75819B1BA4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5EC08B9-6A6B-3645-BBAE-00C25A9D5A0A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6B47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D28E9E5-3F68-4945-9188-F4F79CA232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9D123D-9750-3F4D-BB62-80096F5447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49" t="9200" r="24132" b="8300"/>
          <a:stretch/>
        </p:blipFill>
        <p:spPr>
          <a:xfrm>
            <a:off x="7215447" y="0"/>
            <a:ext cx="4976553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76DF19-1658-2A40-90DA-1CC73987D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5770" y="351643"/>
            <a:ext cx="1541866" cy="6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6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D9F1CE-CAC9-0D41-8403-037F555B94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A236DCB-5BA4-A74C-A936-64BB8920C79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964" y="1098207"/>
            <a:ext cx="6779076" cy="2387600"/>
          </a:xfrm>
          <a:prstGeom prst="rect">
            <a:avLst/>
          </a:prstGeom>
        </p:spPr>
        <p:txBody>
          <a:bodyPr vert="horz" lIns="90000" anchor="b" anchorCtr="0">
            <a:normAutofit/>
          </a:bodyPr>
          <a:lstStyle>
            <a:lvl1pPr algn="l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nb-NO" noProof="0" dirty="0"/>
              <a:t>Tittel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9644BF3-520D-774B-BF04-A88779342BF3}"/>
              </a:ext>
            </a:extLst>
          </p:cNvPr>
          <p:cNvCxnSpPr>
            <a:cxnSpLocks/>
          </p:cNvCxnSpPr>
          <p:nvPr userDrawn="1"/>
        </p:nvCxnSpPr>
        <p:spPr>
          <a:xfrm>
            <a:off x="0" y="3741305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>
            <a:extLst>
              <a:ext uri="{FF2B5EF4-FFF2-40B4-BE49-F238E27FC236}">
                <a16:creationId xmlns:a16="http://schemas.microsoft.com/office/drawing/2014/main" id="{2204A2DB-672D-D941-A457-4B025EC98DB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5770" y="4154935"/>
            <a:ext cx="6815025" cy="155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Undertittel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13C8ED-EB36-4F45-9209-19189F981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49" t="9200" r="24132" b="8300"/>
          <a:stretch/>
        </p:blipFill>
        <p:spPr>
          <a:xfrm>
            <a:off x="7215447" y="0"/>
            <a:ext cx="4976553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6CC520-6D6F-F94C-A9A8-9FFD9DA899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5770" y="351643"/>
            <a:ext cx="1541866" cy="6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4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B1DEF9-53DE-9645-BDD0-236BCF3A71C5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0164E-7220-FC40-A5E7-9A12C58E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5121F-D59E-9847-BEFA-194F1F6D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A97-2E8E-5A46-9B2E-9BAB016E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50C1B-E2C4-F149-AD9F-E3400774E0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88938"/>
            <a:ext cx="11149480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</p:spTree>
    <p:extLst>
      <p:ext uri="{BB962C8B-B14F-4D97-AF65-F5344CB8AC3E}">
        <p14:creationId xmlns:p14="http://schemas.microsoft.com/office/powerpoint/2010/main" val="39311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B1DEF9-53DE-9645-BDD0-236BCF3A71C5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0164E-7220-FC40-A5E7-9A12C58E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5121F-D59E-9847-BEFA-194F1F6D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A97-2E8E-5A46-9B2E-9BAB016E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50C1B-E2C4-F149-AD9F-E3400774E0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88938"/>
            <a:ext cx="11149480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81BC09D2-976D-7943-A6E8-A6B538C1BC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6829" y="5226845"/>
            <a:ext cx="885171" cy="163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287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960B86-6EE3-504E-9DEE-F0652368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6D1A3D-0E4B-9A4D-8A92-A7FBAD475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D161322-6238-2447-9181-D7DB70BB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5004E46A-4DEB-A943-920F-2FEB88B852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59" y="2000673"/>
            <a:ext cx="11149481" cy="4094666"/>
          </a:xfrm>
        </p:spPr>
        <p:txBody>
          <a:bodyPr/>
          <a:lstStyle/>
          <a:p>
            <a:pPr lvl="0"/>
            <a:r>
              <a:rPr lang="nb-NO"/>
              <a:t>Rediger tekststiler i malen
Andre nivå
Tredje nivå
Fjerde nivå
Femte nivå</a:t>
            </a:r>
            <a:endParaRPr lang="en-US"/>
          </a:p>
        </p:txBody>
      </p: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794AD2CA-A2C5-B745-900D-1DB845FE2770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4">
            <a:extLst>
              <a:ext uri="{FF2B5EF4-FFF2-40B4-BE49-F238E27FC236}">
                <a16:creationId xmlns:a16="http://schemas.microsoft.com/office/drawing/2014/main" id="{E79EC492-9B06-DF4B-9CC4-1014DE23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09915"/>
            <a:ext cx="11149480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</p:spTree>
    <p:extLst>
      <p:ext uri="{BB962C8B-B14F-4D97-AF65-F5344CB8AC3E}">
        <p14:creationId xmlns:p14="http://schemas.microsoft.com/office/powerpoint/2010/main" val="275599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960B86-6EE3-504E-9DEE-F0652368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6D1A3D-0E4B-9A4D-8A92-A7FBAD475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D161322-6238-2447-9181-D7DB70BB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5004E46A-4DEB-A943-920F-2FEB88B852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59" y="2000673"/>
            <a:ext cx="11149481" cy="4094666"/>
          </a:xfrm>
        </p:spPr>
        <p:txBody>
          <a:bodyPr/>
          <a:lstStyle/>
          <a:p>
            <a:pPr lvl="0"/>
            <a:r>
              <a:rPr lang="nb-NO"/>
              <a:t>Rediger tekststiler i malen
Andre nivå
Tredje nivå
Fjerde nivå
Femte nivå</a:t>
            </a:r>
            <a:endParaRPr lang="en-US"/>
          </a:p>
        </p:txBody>
      </p: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794AD2CA-A2C5-B745-900D-1DB845FE2770}"/>
              </a:ext>
            </a:extLst>
          </p:cNvPr>
          <p:cNvCxnSpPr>
            <a:cxnSpLocks/>
          </p:cNvCxnSpPr>
          <p:nvPr userDrawn="1"/>
        </p:nvCxnSpPr>
        <p:spPr>
          <a:xfrm>
            <a:off x="0" y="1739662"/>
            <a:ext cx="861060" cy="0"/>
          </a:xfrm>
          <a:prstGeom prst="line">
            <a:avLst/>
          </a:prstGeom>
          <a:ln w="34925">
            <a:solidFill>
              <a:srgbClr val="F39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4">
            <a:extLst>
              <a:ext uri="{FF2B5EF4-FFF2-40B4-BE49-F238E27FC236}">
                <a16:creationId xmlns:a16="http://schemas.microsoft.com/office/drawing/2014/main" id="{E79EC492-9B06-DF4B-9CC4-1014DE23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60" y="309915"/>
            <a:ext cx="11149480" cy="1214200"/>
          </a:xfrm>
        </p:spPr>
        <p:txBody>
          <a:bodyPr anchor="b"/>
          <a:lstStyle/>
          <a:p>
            <a:r>
              <a:rPr lang="nb-NO" noProof="0" dirty="0"/>
              <a:t>Klikk for å sette inn tittel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ED31CB57-E19C-CC4C-BB6B-406CFDBCB2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6829" y="5226845"/>
            <a:ext cx="885171" cy="163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67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B3E7E-2297-FC44-8EDD-CD8B331E2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61" y="6356350"/>
            <a:ext cx="3055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A0C15-8021-5E48-AACA-641C744C6226}" type="datetimeFigureOut">
              <a:rPr lang="nb-NO" smtClean="0"/>
              <a:pPr/>
              <a:t>17.11.2021</a:t>
            </a:fld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73E24-03F4-C143-A322-2C3E6294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23672" y="6356350"/>
            <a:ext cx="2551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7DDD4-9D9A-8C47-9582-E3DEFB3B74F9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A86E20-DD22-9E45-8D4B-D76D3F7AE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2784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2" name="Plassholder for tekst 2">
            <a:extLst>
              <a:ext uri="{FF2B5EF4-FFF2-40B4-BE49-F238E27FC236}">
                <a16:creationId xmlns:a16="http://schemas.microsoft.com/office/drawing/2014/main" id="{14BEF773-C3EB-754F-A6FD-84C40A7FF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965" y="2082297"/>
            <a:ext cx="11149479" cy="4094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13" name="Title Placeholder 7">
            <a:extLst>
              <a:ext uri="{FF2B5EF4-FFF2-40B4-BE49-F238E27FC236}">
                <a16:creationId xmlns:a16="http://schemas.microsoft.com/office/drawing/2014/main" id="{7E8077C2-58EA-7A47-AF83-F569CF5A7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60" y="298625"/>
            <a:ext cx="1114948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 noProof="0" dirty="0"/>
              <a:t>Klikk for å sette inn tittel</a:t>
            </a:r>
          </a:p>
        </p:txBody>
      </p:sp>
    </p:spTree>
    <p:extLst>
      <p:ext uri="{BB962C8B-B14F-4D97-AF65-F5344CB8AC3E}">
        <p14:creationId xmlns:p14="http://schemas.microsoft.com/office/powerpoint/2010/main" val="376556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03" r:id="rId2"/>
    <p:sldLayoutId id="2147483701" r:id="rId3"/>
    <p:sldLayoutId id="2147483702" r:id="rId4"/>
    <p:sldLayoutId id="2147483697" r:id="rId5"/>
    <p:sldLayoutId id="2147483676" r:id="rId6"/>
    <p:sldLayoutId id="2147483712" r:id="rId7"/>
    <p:sldLayoutId id="2147483673" r:id="rId8"/>
    <p:sldLayoutId id="2147483711" r:id="rId9"/>
    <p:sldLayoutId id="2147483677" r:id="rId10"/>
    <p:sldLayoutId id="2147483680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698" r:id="rId17"/>
    <p:sldLayoutId id="2147483700" r:id="rId18"/>
    <p:sldLayoutId id="2147483688" r:id="rId19"/>
    <p:sldLayoutId id="2147483699" r:id="rId20"/>
    <p:sldLayoutId id="214748368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nne.berit.rafoss@helsedir.no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ykkelturen2022.no/dokument?s%C3%B8knad-til-generasjonslekene&amp;Id=800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239818A9-8805-43E7-AD45-630DCCF69C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30869" y="2270497"/>
            <a:ext cx="7826653" cy="3982760"/>
          </a:xfrm>
          <a:ln w="3175">
            <a:noFill/>
          </a:ln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Generasjonslekene er først og fremst lek og moro på tvers av generasjoner. </a:t>
            </a:r>
            <a:b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nb-NO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Det er folkehelse, inkludering og mangfold gjennom bruk av nærmiljøet og ved hjelp av frivillige. </a:t>
            </a:r>
            <a:b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nb-NO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Det er en mulighet til å skape entusiasme og samhørighet i deres lokalsamfunn.</a:t>
            </a:r>
          </a:p>
        </p:txBody>
      </p:sp>
      <p:sp>
        <p:nvSpPr>
          <p:cNvPr id="14" name="Tittel 13">
            <a:extLst>
              <a:ext uri="{FF2B5EF4-FFF2-40B4-BE49-F238E27FC236}">
                <a16:creationId xmlns:a16="http://schemas.microsoft.com/office/drawing/2014/main" id="{D656ADED-21FE-4355-816E-09E1D21A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478" y="604205"/>
            <a:ext cx="8173494" cy="1214200"/>
          </a:xfrm>
        </p:spPr>
        <p:txBody>
          <a:bodyPr>
            <a:normAutofit/>
          </a:bodyPr>
          <a:lstStyle/>
          <a:p>
            <a:r>
              <a:rPr lang="nb-NO" b="1" i="0" dirty="0">
                <a:effectLst/>
                <a:latin typeface="Calibri" panose="020F0502020204030204" pitchFamily="34" charset="0"/>
              </a:rPr>
              <a:t>Bli arrangør av Generasjonslekene</a:t>
            </a:r>
            <a:r>
              <a:rPr lang="nb-NO" dirty="0">
                <a:latin typeface="Calibri" panose="020F0502020204030204" pitchFamily="34" charset="0"/>
              </a:rPr>
              <a:t> 2022</a:t>
            </a:r>
            <a:br>
              <a:rPr lang="nb-NO" b="1" i="0" dirty="0">
                <a:effectLst/>
                <a:latin typeface="Calibri" panose="020F0502020204030204" pitchFamily="34" charset="0"/>
              </a:rPr>
            </a:b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6C15A049-550A-408C-B145-4CC61AA9D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753"/>
          <a:stretch/>
        </p:blipFill>
        <p:spPr>
          <a:xfrm>
            <a:off x="434478" y="2000673"/>
            <a:ext cx="3233635" cy="425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1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F10F14F7-B5B1-4D43-A7C7-8E442DBF4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60" y="1981977"/>
            <a:ext cx="5301472" cy="4113361"/>
          </a:xfrm>
        </p:spPr>
        <p:txBody>
          <a:bodyPr>
            <a:normAutofit fontScale="85000" lnSpcReduction="10000"/>
          </a:bodyPr>
          <a:lstStyle/>
          <a:p>
            <a:pPr marL="0" lvl="0" indent="0">
              <a:lnSpc>
                <a:spcPct val="105000"/>
              </a:lnSpc>
              <a:buNone/>
            </a:pPr>
            <a: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Antall aktiviteter og hvilke aktiviteter dere ønsker å lage, tilpasses det enkelte arrangement og sted. </a:t>
            </a:r>
          </a:p>
          <a:p>
            <a:pPr marL="0" lvl="0" indent="0">
              <a:lnSpc>
                <a:spcPct val="105000"/>
              </a:lnSpc>
              <a:buNone/>
            </a:pPr>
            <a: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Aktivitetene er i hovedsak fysiske, som f.eks. ulike former for ballspill, treningsformer og idretter. </a:t>
            </a:r>
          </a:p>
          <a:p>
            <a:pPr marL="0" lvl="0" indent="0">
              <a:lnSpc>
                <a:spcPct val="105000"/>
              </a:lnSpc>
              <a:buNone/>
            </a:pPr>
            <a: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Men kan også inkludere aktiviteter som sjakk</a:t>
            </a: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</a:rPr>
              <a:t> og quiz.</a:t>
            </a:r>
            <a:b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Størrelsen på arrangementet justerer dere selv, avhengig av hvilke lag, foreninger og samarbeidspartnere som blir med. </a:t>
            </a:r>
          </a:p>
          <a:p>
            <a:pPr marL="0" lvl="0" indent="0">
              <a:lnSpc>
                <a:spcPct val="105000"/>
              </a:lnSpc>
              <a:buNone/>
            </a:pPr>
            <a:r>
              <a:rPr lang="nb-N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Det viktigste er at Generasjonslekene skal være noe for alle, uansett alder og fysisk form.</a:t>
            </a:r>
            <a:endParaRPr lang="nb-NO" dirty="0"/>
          </a:p>
        </p:txBody>
      </p:sp>
      <p:pic>
        <p:nvPicPr>
          <p:cNvPr id="6" name="Plassholder for bilde 5">
            <a:extLst>
              <a:ext uri="{FF2B5EF4-FFF2-40B4-BE49-F238E27FC236}">
                <a16:creationId xmlns:a16="http://schemas.microsoft.com/office/drawing/2014/main" id="{857A2D05-B730-4410-A509-6CB51C5532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l="16256" r="16256"/>
          <a:stretch/>
        </p:blipFill>
        <p:spPr/>
      </p:pic>
      <p:sp>
        <p:nvSpPr>
          <p:cNvPr id="4" name="Tittel 3">
            <a:extLst>
              <a:ext uri="{FF2B5EF4-FFF2-40B4-BE49-F238E27FC236}">
                <a16:creationId xmlns:a16="http://schemas.microsoft.com/office/drawing/2014/main" id="{A3527270-9FE8-4380-96C7-053263393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59" y="762662"/>
            <a:ext cx="5574740" cy="1219315"/>
          </a:xfrm>
        </p:spPr>
        <p:txBody>
          <a:bodyPr>
            <a:normAutofit fontScale="90000"/>
          </a:bodyPr>
          <a:lstStyle/>
          <a:p>
            <a:pPr algn="l"/>
            <a:r>
              <a:rPr lang="nb-NO" sz="3100" b="1" i="0" dirty="0">
                <a:effectLst/>
                <a:latin typeface="Calibri" panose="020F0502020204030204" pitchFamily="34" charset="0"/>
              </a:rPr>
              <a:t>Aktiviteter og lag</a:t>
            </a:r>
            <a:b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br>
              <a:rPr lang="nb-NO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9458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F10F14F7-B5B1-4D43-A7C7-8E442DBF4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59" y="1981977"/>
            <a:ext cx="5398277" cy="442933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5000"/>
              </a:lnSpc>
              <a:buNone/>
            </a:pP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Generasjonslek-konseptet er veldig fleksibelt, gir rom for improvisasjon og lokal finjustering. </a:t>
            </a:r>
            <a:b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nb-NO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buNone/>
            </a:pP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2022 gir vi inntil 10 utvalgte kommuner tilgang til en </a:t>
            </a:r>
            <a:r>
              <a:rPr lang="nb-N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egen arrangørpakke</a:t>
            </a:r>
            <a:r>
              <a:rPr lang="nb-NO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nb-NO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guide til gjennomføring, med tips og eksempler</a:t>
            </a:r>
            <a:endParaRPr lang="nb-NO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nb-NO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informasjons- og markedsmateriell</a:t>
            </a:r>
            <a:endParaRPr lang="nb-NO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b-NO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et utvalg av premier og </a:t>
            </a:r>
            <a:r>
              <a:rPr lang="nb-NO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giveaways</a:t>
            </a:r>
            <a:b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nb-NO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tillegg bidrar vi med </a:t>
            </a:r>
            <a:r>
              <a:rPr lang="nb-N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hjelp og støtte i planleggingsfasen</a:t>
            </a: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  </a:t>
            </a:r>
            <a:b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Som utvalgt arrangør, får dere tilbud om å delta på </a:t>
            </a:r>
            <a:r>
              <a:rPr lang="nb-N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kickoff</a:t>
            </a:r>
            <a:r>
              <a:rPr lang="nb-N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-samling</a:t>
            </a: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 starten av 2022.</a:t>
            </a:r>
          </a:p>
          <a:p>
            <a:endParaRPr lang="nb-NO" dirty="0"/>
          </a:p>
        </p:txBody>
      </p:sp>
      <p:sp>
        <p:nvSpPr>
          <p:cNvPr id="4" name="Tittel 3">
            <a:extLst>
              <a:ext uri="{FF2B5EF4-FFF2-40B4-BE49-F238E27FC236}">
                <a16:creationId xmlns:a16="http://schemas.microsoft.com/office/drawing/2014/main" id="{A3527270-9FE8-4380-96C7-053263393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59" y="762662"/>
            <a:ext cx="5574740" cy="1219315"/>
          </a:xfrm>
        </p:spPr>
        <p:txBody>
          <a:bodyPr>
            <a:normAutofit/>
          </a:bodyPr>
          <a:lstStyle/>
          <a:p>
            <a:r>
              <a:rPr lang="nb-NO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 gir dere verktøyene for å lykkes</a:t>
            </a:r>
            <a:br>
              <a:rPr lang="nb-NO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nb-NO" dirty="0"/>
          </a:p>
        </p:txBody>
      </p:sp>
      <p:pic>
        <p:nvPicPr>
          <p:cNvPr id="6" name="Plassholder for bilde 5">
            <a:extLst>
              <a:ext uri="{FF2B5EF4-FFF2-40B4-BE49-F238E27FC236}">
                <a16:creationId xmlns:a16="http://schemas.microsoft.com/office/drawing/2014/main" id="{D2CBF584-0515-4E9E-B2E0-19F59BAB4B2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370" b="370"/>
          <a:stretch>
            <a:fillRect/>
          </a:stretch>
        </p:blipFill>
        <p:spPr>
          <a:xfrm>
            <a:off x="6271654" y="1077310"/>
            <a:ext cx="5399087" cy="5334000"/>
          </a:xfrm>
        </p:spPr>
      </p:pic>
    </p:spTree>
    <p:extLst>
      <p:ext uri="{BB962C8B-B14F-4D97-AF65-F5344CB8AC3E}">
        <p14:creationId xmlns:p14="http://schemas.microsoft.com/office/powerpoint/2010/main" val="3483147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4E763E16-B65F-4DB1-9BAE-B95A28D8B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37067" y="7917997"/>
            <a:ext cx="2294490" cy="2221516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4" name="Tittel 3">
            <a:extLst>
              <a:ext uri="{FF2B5EF4-FFF2-40B4-BE49-F238E27FC236}">
                <a16:creationId xmlns:a16="http://schemas.microsoft.com/office/drawing/2014/main" id="{F00FF41B-3CBA-4255-BB8F-9AF9F49EF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743419"/>
            <a:ext cx="5398276" cy="595680"/>
          </a:xfrm>
        </p:spPr>
        <p:txBody>
          <a:bodyPr>
            <a:normAutofit fontScale="90000"/>
          </a:bodyPr>
          <a:lstStyle/>
          <a:p>
            <a:r>
              <a:rPr lang="nb-NO" sz="2200" b="1" i="0" dirty="0">
                <a:effectLst/>
                <a:latin typeface="Calibri" panose="020F0502020204030204" pitchFamily="34" charset="0"/>
              </a:rPr>
              <a:t>Har dere spørsmål?</a:t>
            </a:r>
            <a:br>
              <a:rPr lang="nb-NO" sz="2400" b="1" i="0" dirty="0">
                <a:effectLst/>
                <a:latin typeface="Calibri" panose="020F0502020204030204" pitchFamily="34" charset="0"/>
              </a:rPr>
            </a:br>
            <a:endParaRPr lang="nb-NO" sz="2400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8D9BA065-5A5D-4A8A-91BD-A8DE00CEB79A}"/>
              </a:ext>
            </a:extLst>
          </p:cNvPr>
          <p:cNvSpPr txBox="1"/>
          <p:nvPr/>
        </p:nvSpPr>
        <p:spPr>
          <a:xfrm>
            <a:off x="2836911" y="4351052"/>
            <a:ext cx="8619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Ønsker dere snakke med noen som har arrangert Generasjonslekene tidligere? </a:t>
            </a:r>
            <a:endParaRPr lang="nb-NO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Eller har du spørsmål og konseptet og søknadsprosessen? </a:t>
            </a:r>
            <a:endParaRPr lang="nb-NO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 kontakt med vår generasjonslek-general Anne Berit Rafoss, </a:t>
            </a:r>
            <a:b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nb-NO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prosjektleder, Senteret for et aldersvennlig Norge</a:t>
            </a:r>
          </a:p>
          <a:p>
            <a:pPr algn="l"/>
            <a:endParaRPr lang="nb-NO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C90634B-7825-4979-A30D-D70667CD8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46" y="4339099"/>
            <a:ext cx="2101929" cy="210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E412C22A-8DB8-4F68-9B2C-7D252B61B805}"/>
              </a:ext>
            </a:extLst>
          </p:cNvPr>
          <p:cNvSpPr txBox="1"/>
          <p:nvPr/>
        </p:nvSpPr>
        <p:spPr>
          <a:xfrm>
            <a:off x="2836911" y="563507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b-NO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E-post:</a:t>
            </a: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3"/>
              </a:rPr>
              <a:t>anne.berit.rafoss@helsedir.no</a:t>
            </a: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nb-NO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Telefon:</a:t>
            </a:r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92 46 71 92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976BD3B8-1A10-47F3-AE41-D0EB2E7D4324}"/>
              </a:ext>
            </a:extLst>
          </p:cNvPr>
          <p:cNvSpPr txBox="1"/>
          <p:nvPr/>
        </p:nvSpPr>
        <p:spPr>
          <a:xfrm>
            <a:off x="609600" y="944716"/>
            <a:ext cx="7914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2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Send inn deres søknad innen 14. januar 2022</a:t>
            </a:r>
            <a:endParaRPr lang="nb-NO" sz="2800" dirty="0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874DF6AD-32BA-4CB4-BBEC-D094D3A312CD}"/>
              </a:ext>
            </a:extLst>
          </p:cNvPr>
          <p:cNvSpPr txBox="1"/>
          <p:nvPr/>
        </p:nvSpPr>
        <p:spPr>
          <a:xfrm>
            <a:off x="609600" y="2983631"/>
            <a:ext cx="8376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Søknadsskjema for å få hjelp og støtte til gjennomføring i 2022 finner du her.</a:t>
            </a:r>
            <a:endParaRPr lang="nb-NO" sz="2000" dirty="0">
              <a:solidFill>
                <a:srgbClr val="0070C0"/>
              </a:solidFill>
            </a:endParaRP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51BE5A16-5B09-4D79-9E47-2930D1BEF862}"/>
              </a:ext>
            </a:extLst>
          </p:cNvPr>
          <p:cNvSpPr txBox="1"/>
          <p:nvPr/>
        </p:nvSpPr>
        <p:spPr>
          <a:xfrm>
            <a:off x="609600" y="1987028"/>
            <a:ext cx="106259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b-NO" sz="2000" b="1" i="0" dirty="0">
                <a:effectLst/>
                <a:latin typeface="Calibri" panose="020F0502020204030204" pitchFamily="34" charset="0"/>
              </a:rPr>
              <a:t>Generasjonslekene i deres kommune?</a:t>
            </a:r>
          </a:p>
          <a:p>
            <a:pPr algn="l"/>
            <a:r>
              <a:rPr lang="nb-N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 2022 går vi sammen med Norges Frivillighetssentraler (NFS) og arrangerer Generasjonslekene som markering av Frivillighetens år og Sykkelturen 2022. </a:t>
            </a:r>
          </a:p>
        </p:txBody>
      </p:sp>
    </p:spTree>
    <p:extLst>
      <p:ext uri="{BB962C8B-B14F-4D97-AF65-F5344CB8AC3E}">
        <p14:creationId xmlns:p14="http://schemas.microsoft.com/office/powerpoint/2010/main" val="265592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dersvennlignorge" id="{025806ED-DCE8-8D48-A15B-778E77C37CDE}" vid="{62637F73-BE33-DB48-8D65-4F9B1EDDC38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EBCBC71C587F84EA6BAA65550F9AEA8" ma:contentTypeVersion="0" ma:contentTypeDescription="Opprett et nytt dokument." ma:contentTypeScope="" ma:versionID="e4917620b336fad0fa9662dcdf6aa4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e2500873ed525c1cf306a41cba81e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161299-A73E-4D7E-90C8-262359BDF630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8265A5E-CDD3-49C1-83A4-852CA0E765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F762DDC-B6DB-42F6-885F-64FC230E91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7051</TotalTime>
  <Words>341</Words>
  <Application>Microsoft Office PowerPoint</Application>
  <PresentationFormat>Widescreen</PresentationFormat>
  <Paragraphs>28</Paragraphs>
  <Slides>4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Office-tema</vt:lpstr>
      <vt:lpstr>Bli arrangør av Generasjonslekene 2022 </vt:lpstr>
      <vt:lpstr>Aktiviteter og lag  </vt:lpstr>
      <vt:lpstr>Vi gir dere verktøyene for å lykkes </vt:lpstr>
      <vt:lpstr>Har dere spørsmål?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Hvidsten, Ann Elin</dc:creator>
  <cp:lastModifiedBy>Nina Beate Myklebust</cp:lastModifiedBy>
  <cp:revision>137</cp:revision>
  <cp:lastPrinted>2020-08-19T07:47:24Z</cp:lastPrinted>
  <dcterms:created xsi:type="dcterms:W3CDTF">2019-06-14T07:41:05Z</dcterms:created>
  <dcterms:modified xsi:type="dcterms:W3CDTF">2021-11-17T09:15:47Z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0x0101008EBCBC71C587F84EA6BAA65550F9AEA8</vt:lpwstr>
  </property>
  <property fmtid="{D5CDD505-2E9C-101B-9397-08002B2CF9AE}" pid="3" name="AuthorIds_UIVersion_8192">
    <vt:lpwstr>11,6</vt:lpwstr>
  </property>
  <property fmtid="{D5CDD505-2E9C-101B-9397-08002B2CF9AE}" pid="4" name="AuthorIds_UIVersion_512">
    <vt:lpwstr>11</vt:lpwstr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emplateUrl">
    <vt:lpwstr/>
  </property>
  <property fmtid="{D5CDD505-2E9C-101B-9397-08002B2CF9AE}" pid="8" name="ComplianceAssetId">
    <vt:lpwstr/>
  </property>
  <property fmtid="{D5CDD505-2E9C-101B-9397-08002B2CF9AE}" pid="9" name="AuthorIds_UIVersion_1024">
    <vt:lpwstr>11</vt:lpwstr>
  </property>
</Properties>
</file>