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1" d="100"/>
          <a:sy n="61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unn Bakke Flottorp" userId="9d063beb-a2a4-4c18-8f33-3fdc3d65fe13" providerId="ADAL" clId="{C9B88C80-BD1B-4A76-A81E-AFE3382FD7CC}"/>
    <pc:docChg chg="custSel modSld">
      <pc:chgData name="Jorunn Bakke Flottorp" userId="9d063beb-a2a4-4c18-8f33-3fdc3d65fe13" providerId="ADAL" clId="{C9B88C80-BD1B-4A76-A81E-AFE3382FD7CC}" dt="2021-11-11T06:10:15.121" v="13" actId="20577"/>
      <pc:docMkLst>
        <pc:docMk/>
      </pc:docMkLst>
      <pc:sldChg chg="modSp">
        <pc:chgData name="Jorunn Bakke Flottorp" userId="9d063beb-a2a4-4c18-8f33-3fdc3d65fe13" providerId="ADAL" clId="{C9B88C80-BD1B-4A76-A81E-AFE3382FD7CC}" dt="2021-11-11T06:09:39.141" v="5" actId="20577"/>
        <pc:sldMkLst>
          <pc:docMk/>
          <pc:sldMk cId="680600159" sldId="257"/>
        </pc:sldMkLst>
        <pc:spChg chg="mod">
          <ac:chgData name="Jorunn Bakke Flottorp" userId="9d063beb-a2a4-4c18-8f33-3fdc3d65fe13" providerId="ADAL" clId="{C9B88C80-BD1B-4A76-A81E-AFE3382FD7CC}" dt="2021-11-11T06:09:39.141" v="5" actId="20577"/>
          <ac:spMkLst>
            <pc:docMk/>
            <pc:sldMk cId="680600159" sldId="257"/>
            <ac:spMk id="2" creationId="{BEB6EB48-04A7-4AFD-9EB6-C87273CE6194}"/>
          </ac:spMkLst>
        </pc:spChg>
      </pc:sldChg>
      <pc:sldChg chg="modSp">
        <pc:chgData name="Jorunn Bakke Flottorp" userId="9d063beb-a2a4-4c18-8f33-3fdc3d65fe13" providerId="ADAL" clId="{C9B88C80-BD1B-4A76-A81E-AFE3382FD7CC}" dt="2021-11-11T06:09:49.562" v="7" actId="20577"/>
        <pc:sldMkLst>
          <pc:docMk/>
          <pc:sldMk cId="3114767660" sldId="258"/>
        </pc:sldMkLst>
        <pc:spChg chg="mod">
          <ac:chgData name="Jorunn Bakke Flottorp" userId="9d063beb-a2a4-4c18-8f33-3fdc3d65fe13" providerId="ADAL" clId="{C9B88C80-BD1B-4A76-A81E-AFE3382FD7CC}" dt="2021-11-11T06:09:49.562" v="7" actId="20577"/>
          <ac:spMkLst>
            <pc:docMk/>
            <pc:sldMk cId="3114767660" sldId="258"/>
            <ac:spMk id="7" creationId="{CC0F9CC6-199F-428E-9CF1-E6EBB4ECACDF}"/>
          </ac:spMkLst>
        </pc:spChg>
      </pc:sldChg>
      <pc:sldChg chg="modSp">
        <pc:chgData name="Jorunn Bakke Flottorp" userId="9d063beb-a2a4-4c18-8f33-3fdc3d65fe13" providerId="ADAL" clId="{C9B88C80-BD1B-4A76-A81E-AFE3382FD7CC}" dt="2021-11-11T06:09:55.752" v="9" actId="20577"/>
        <pc:sldMkLst>
          <pc:docMk/>
          <pc:sldMk cId="1690879148" sldId="259"/>
        </pc:sldMkLst>
        <pc:spChg chg="mod">
          <ac:chgData name="Jorunn Bakke Flottorp" userId="9d063beb-a2a4-4c18-8f33-3fdc3d65fe13" providerId="ADAL" clId="{C9B88C80-BD1B-4A76-A81E-AFE3382FD7CC}" dt="2021-11-11T06:09:55.752" v="9" actId="20577"/>
          <ac:spMkLst>
            <pc:docMk/>
            <pc:sldMk cId="1690879148" sldId="259"/>
            <ac:spMk id="5" creationId="{D1461A54-5A5E-467C-8588-1C4A80146734}"/>
          </ac:spMkLst>
        </pc:spChg>
      </pc:sldChg>
      <pc:sldChg chg="modSp">
        <pc:chgData name="Jorunn Bakke Flottorp" userId="9d063beb-a2a4-4c18-8f33-3fdc3d65fe13" providerId="ADAL" clId="{C9B88C80-BD1B-4A76-A81E-AFE3382FD7CC}" dt="2021-11-11T06:10:05.117" v="11" actId="20577"/>
        <pc:sldMkLst>
          <pc:docMk/>
          <pc:sldMk cId="927310224" sldId="260"/>
        </pc:sldMkLst>
        <pc:spChg chg="mod">
          <ac:chgData name="Jorunn Bakke Flottorp" userId="9d063beb-a2a4-4c18-8f33-3fdc3d65fe13" providerId="ADAL" clId="{C9B88C80-BD1B-4A76-A81E-AFE3382FD7CC}" dt="2021-11-11T06:10:05.117" v="11" actId="20577"/>
          <ac:spMkLst>
            <pc:docMk/>
            <pc:sldMk cId="927310224" sldId="260"/>
            <ac:spMk id="7" creationId="{D0BB58C0-CC96-43EC-A407-ECCA1F49784D}"/>
          </ac:spMkLst>
        </pc:spChg>
      </pc:sldChg>
      <pc:sldChg chg="modSp">
        <pc:chgData name="Jorunn Bakke Flottorp" userId="9d063beb-a2a4-4c18-8f33-3fdc3d65fe13" providerId="ADAL" clId="{C9B88C80-BD1B-4A76-A81E-AFE3382FD7CC}" dt="2021-11-11T06:10:15.121" v="13" actId="20577"/>
        <pc:sldMkLst>
          <pc:docMk/>
          <pc:sldMk cId="2507638228" sldId="261"/>
        </pc:sldMkLst>
        <pc:spChg chg="mod">
          <ac:chgData name="Jorunn Bakke Flottorp" userId="9d063beb-a2a4-4c18-8f33-3fdc3d65fe13" providerId="ADAL" clId="{C9B88C80-BD1B-4A76-A81E-AFE3382FD7CC}" dt="2021-11-11T06:10:15.121" v="13" actId="20577"/>
          <ac:spMkLst>
            <pc:docMk/>
            <pc:sldMk cId="2507638228" sldId="261"/>
            <ac:spMk id="2" creationId="{C3E6EAC9-00BA-4375-AD60-68C0F89656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2FFDE42-DD0B-4543-AED8-13CD8FABAE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4B0EC3B-1D41-4A6E-83D2-61D83BBE224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C1129C-1D28-415B-B2CA-24F08F02B880}" type="datetimeFigureOut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C0B5D83-2479-4058-A8F9-A50A9876F3B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57D21B0D-944B-4BC9-88E4-3DE13344AA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A8356938-ABF6-40C5-9482-89C610480AD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6FE7DFA4-BFEC-45A5-84D9-CB0FC8EC9A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5B57C44-E3C0-4FE7-9B74-3F1CB79100E6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7823896-BFF4-4C52-8E0A-8DD7B97674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867BD28-AD40-44C2-9807-746127F0E9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dirty="0"/>
              <a:t>Audnedal Frivilligsentral så behovet for et strukturert og organisert samarbeid med sektorene som sitter i styret</a:t>
            </a:r>
          </a:p>
          <a:p>
            <a:r>
              <a:rPr lang="nb-NO" altLang="nb-NO" dirty="0"/>
              <a:t>Tok initiativ til å danne en egen Livsglede for eldre forening</a:t>
            </a:r>
          </a:p>
          <a:p>
            <a:r>
              <a:rPr lang="nb-NO" altLang="nb-NO" dirty="0"/>
              <a:t>Hvordan jobber foreningen</a:t>
            </a:r>
          </a:p>
          <a:p>
            <a:r>
              <a:rPr lang="nb-NO" altLang="nb-NO" dirty="0"/>
              <a:t>Hvorfor samarbeid mellom Frivilligsentral og Livsgledeforeningen er viktig</a:t>
            </a:r>
          </a:p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57C44-E3C0-4FE7-9B74-3F1CB79100E6}" type="slidenum">
              <a:rPr lang="nb-NO" altLang="nb-NO" smtClean="0"/>
              <a:pPr/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65442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57C44-E3C0-4FE7-9B74-3F1CB79100E6}" type="slidenum">
              <a:rPr lang="nb-NO" altLang="nb-NO" smtClean="0"/>
              <a:pPr/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3344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64008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ED5478-D85E-4585-BB4D-B1A4CE4B17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782289-4AF6-48B6-AF8E-9DEA3FAEE9D8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BD3F50-A583-4580-BF00-441514C01B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FE6E36-0B51-4685-8E1F-D55FECB7E0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E78071-8BF2-4195-A7B6-E7E30B22051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04357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B09F38-C851-43EA-839F-8FDB395654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3FA554-476C-4770-B52A-E0CFB637A754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B74B45-BDD8-4235-AECD-0197E0C64C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E9B79-60FE-4956-8861-6B88FCFBD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888D66-4C0E-42D7-A313-371F17BF082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7822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BE39E6-DF8A-4912-9957-E9A0AF3709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995D0-4EE7-4701-B2F9-40948BE8D996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1A9E4C-D140-4146-A8DC-2CA19B4ACE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89ACEF-40B9-4733-A3AD-44D3B56C0F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3E30A1-3429-4EBA-A528-8F47BC0C1D7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6402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087B36-11DC-43AC-BAA9-3ED964CDC6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3D0FC1-2404-4784-AA13-3E18A8FD3A64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018E47-BB1A-4D6C-A4DB-D3B1134F51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1C7F0-5421-4E4D-86E8-3E5B591E76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1AE1C2-8881-4732-8CC1-408A0B81C54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8464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611506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629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57495"/>
            <a:ext cx="4040188" cy="32686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4629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57495"/>
            <a:ext cx="4041775" cy="32686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DCB9F7-608D-4163-A4D9-130BF148C2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F04C8-9528-431C-9D08-CE393FA1F731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8858083-B2FD-4504-AA6B-E773E17857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1C7315C-53EA-4448-B97D-8683CFB1BE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80580E-20A8-4B20-9087-D3F03CC5F66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25583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A05C88-F541-4449-9511-0B63AF960C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0E5457-1219-457F-AC8A-71CACB15CF8B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17218C-940C-4D21-ADB2-ABAD9FE46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307EEE-F644-423F-BC81-0E6F953034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03C6E-0C28-42C5-811B-DDCEB707131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700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D4848B-1770-4EE4-AC68-9FD2C7C490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C7D364-69CD-4A8E-A2E9-0DB42988B3B7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F3E6A-080A-426C-B80F-48BE0C97D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379DEAC-2DD2-4D70-91FE-9366831332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F088A3-193A-44CD-8DE6-C4C251160F1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9860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3876"/>
            <a:ext cx="475774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857364"/>
            <a:ext cx="5111750" cy="42687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57364"/>
            <a:ext cx="3008313" cy="42687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2D9E6C-B7CE-4AA6-BA1C-3E51983BAA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1CE39F-1710-4A6D-95C1-E5DAD9AD47C7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7A07F3-406C-481D-BF80-0B1D911BF3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82C887-5ACF-48F9-B80A-A1C365CD04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E47CB-148F-474F-A7A6-A6D26FC1152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87274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DACF95-4CAD-4286-B509-93F5526A3E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7CD4A-9246-4C06-9082-A41861E287F6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736A48-8F81-45F7-A403-277E824130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87BD24-8C14-495C-9B49-56C0E118DB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D04FD-11F4-467B-BCDE-5D1E79DE475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95263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1AF142-B642-4C8E-AAF6-6666B9B063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C18CF6-D551-4FDC-BCE5-DE787422BCC5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8F7B05-D22B-4A15-A565-F7D3A705B7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EA607E-FD2F-4517-AD74-86E0A7B3D9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86C795-9005-4C70-BA82-D9DB2DEC94C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3778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00628" y="609600"/>
            <a:ext cx="1285884" cy="54864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26" y="609600"/>
            <a:ext cx="4171952" cy="54864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A59D69-9B1D-45DD-8970-F25C65D9A7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FEA848-E0AA-4054-8CF8-BD90097C1F4F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3C5FA2-591E-4280-9CDA-7C7C6BB665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5D165B-A5BF-4F19-B848-99CC7B12BB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519E2D-7B60-45A4-800E-89AE20D3C49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4615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ppt-mal_bakgrunn">
            <a:extLst>
              <a:ext uri="{FF2B5EF4-FFF2-40B4-BE49-F238E27FC236}">
                <a16:creationId xmlns:a16="http://schemas.microsoft.com/office/drawing/2014/main" id="{A36A2186-84B4-45AF-822E-737DBC22B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EDEC8FCB-B11C-4685-B8F2-9460727AE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571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6202C5BF-4EAB-4B55-A22B-0F2451686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476ED40-A74E-4DF6-BC0F-F3CDAED4233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12FCC00-C16F-42F5-95CF-FD2495A81EBD}" type="datetime1">
              <a:rPr lang="nb-NO" altLang="nb-NO"/>
              <a:pPr/>
              <a:t>11.11.2021</a:t>
            </a:fld>
            <a:endParaRPr lang="nb-NO" alt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2CFCF3B-6436-4EB8-839E-E6E086D337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nb-NO" altLang="nb-NO"/>
              <a:t>Frivilligsentralene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B8F6C7D-35B6-4F83-9C64-18F3C0BD760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93A03B1-DCFB-4753-85BF-5FFC0A737A08}" type="slidenum">
              <a:rPr lang="nb-NO" altLang="nb-NO"/>
              <a:pPr/>
              <a:t>‹#›</a:t>
            </a:fld>
            <a:endParaRPr lang="nb-NO" altLang="nb-NO"/>
          </a:p>
        </p:txBody>
      </p:sp>
      <p:pic>
        <p:nvPicPr>
          <p:cNvPr id="1035" name="Picture 11" descr="logo_lokal_grønn_POWERPOINT">
            <a:extLst>
              <a:ext uri="{FF2B5EF4-FFF2-40B4-BE49-F238E27FC236}">
                <a16:creationId xmlns:a16="http://schemas.microsoft.com/office/drawing/2014/main" id="{2D6A7629-1BC4-4396-A8FA-27A0F45D9A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09600"/>
            <a:ext cx="2546350" cy="118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livsgledeforeldre.no/gode-spisevenner-i-audnedal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13">
            <a:extLst>
              <a:ext uri="{FF2B5EF4-FFF2-40B4-BE49-F238E27FC236}">
                <a16:creationId xmlns:a16="http://schemas.microsoft.com/office/drawing/2014/main" id="{94E77C03-A9DC-4A31-8066-A7D88791BCF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827584" y="1487488"/>
            <a:ext cx="7772400" cy="1143000"/>
          </a:xfrm>
        </p:spPr>
        <p:txBody>
          <a:bodyPr/>
          <a:lstStyle/>
          <a:p>
            <a:r>
              <a:rPr lang="nb-NO" altLang="nb-NO" dirty="0"/>
              <a:t>Livsglede for Eldre, Audnedal</a:t>
            </a:r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D2F8ACAB-7316-43F1-8C04-3D6AB7B810E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331640" y="2630488"/>
            <a:ext cx="6400800" cy="2209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nb-NO" altLang="nb-NO" sz="1800" dirty="0"/>
              <a:t>Styret:</a:t>
            </a:r>
          </a:p>
          <a:p>
            <a:pPr>
              <a:buFontTx/>
              <a:buChar char="-"/>
            </a:pPr>
            <a:r>
              <a:rPr lang="nb-NO" altLang="nb-NO" sz="1800" dirty="0"/>
              <a:t>Audnedal Frivilligsentral</a:t>
            </a:r>
          </a:p>
          <a:p>
            <a:pPr>
              <a:buFontTx/>
              <a:buChar char="-"/>
            </a:pPr>
            <a:r>
              <a:rPr lang="nb-NO" altLang="nb-NO" sz="1800" dirty="0"/>
              <a:t>Byremo Videregående skole</a:t>
            </a:r>
          </a:p>
          <a:p>
            <a:pPr>
              <a:buFontTx/>
              <a:buChar char="-"/>
            </a:pPr>
            <a:r>
              <a:rPr lang="nb-NO" altLang="nb-NO" sz="1800" dirty="0"/>
              <a:t>Byremo Omsorgssenter</a:t>
            </a:r>
          </a:p>
          <a:p>
            <a:pPr>
              <a:buFontTx/>
              <a:buChar char="-"/>
            </a:pPr>
            <a:r>
              <a:rPr lang="nb-NO" altLang="nb-NO" sz="1800" dirty="0"/>
              <a:t>Byremo Barnehage</a:t>
            </a:r>
          </a:p>
          <a:p>
            <a:pPr>
              <a:buFontTx/>
              <a:buChar char="-"/>
            </a:pPr>
            <a:r>
              <a:rPr lang="nb-NO" altLang="nb-NO" sz="1800" dirty="0"/>
              <a:t>Pårørende representant</a:t>
            </a:r>
          </a:p>
          <a:p>
            <a:pPr>
              <a:buFontTx/>
              <a:buChar char="-"/>
            </a:pPr>
            <a:endParaRPr lang="nb-NO" alt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96C3004-B68A-4F37-93CB-919B31BFA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8" y="5229200"/>
            <a:ext cx="2191964" cy="120811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EB6EB48-04A7-4AFD-9EB6-C87273CE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altLang="nb-NO" dirty="0"/>
              <a:t>11.11.2021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23611A4-0E73-48D8-A796-E8F2AD14B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altLang="nb-NO" dirty="0"/>
              <a:t>Frokostmøte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A9FA554-B182-4794-BF4F-CEC8235C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088A3-193A-44CD-8DE6-C4C251160F19}" type="slidenum">
              <a:rPr lang="nb-NO" altLang="nb-NO" smtClean="0"/>
              <a:pPr/>
              <a:t>2</a:t>
            </a:fld>
            <a:endParaRPr lang="nb-NO" alt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6EA996C-6F89-481E-B979-620E92C88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60648"/>
            <a:ext cx="1404156" cy="1872208"/>
          </a:xfrm>
          <a:prstGeom prst="rect">
            <a:avLst/>
          </a:prstGeom>
        </p:spPr>
      </p:pic>
      <p:pic>
        <p:nvPicPr>
          <p:cNvPr id="39938" name="Picture 2" descr="Kan være et bilde av 1 person">
            <a:extLst>
              <a:ext uri="{FF2B5EF4-FFF2-40B4-BE49-F238E27FC236}">
                <a16:creationId xmlns:a16="http://schemas.microsoft.com/office/drawing/2014/main" id="{ABA3FE89-3F4C-494C-8645-CCE42248F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0486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EAE91E0-8A85-48CE-8968-8AC0E4A0B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95736" y="476672"/>
            <a:ext cx="2807296" cy="210547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080117C-AFD0-4E5E-9E1A-DE716DDF3B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700" y="1741753"/>
            <a:ext cx="1761660" cy="234888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430CF0C-5F5E-4087-864B-1EA56DC71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112" y="4221088"/>
            <a:ext cx="3131840" cy="234888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42ADF9C-EF9A-4CFD-A832-F8A40BEBC2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8703" y="2641031"/>
            <a:ext cx="2661362" cy="354848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7DAC5AAB-3B93-4EC9-BA5C-C9D880EEDB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69422" y="4221088"/>
            <a:ext cx="1236911" cy="164921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0B971B8-F3B5-4B99-9BC6-5AAF0AB378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2718" y="2420888"/>
            <a:ext cx="1787691" cy="134076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6DB3606-3A16-44D2-AFA0-2526084C5D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0112" y="263234"/>
            <a:ext cx="1558106" cy="85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0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815E57-0663-4292-8C14-7340C13E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Spisevennprosjekt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7763F4A-9CD1-48FE-B2BD-04A4EE6D5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613" y="2132857"/>
            <a:ext cx="4041775" cy="3993306"/>
          </a:xfrm>
        </p:spPr>
        <p:txBody>
          <a:bodyPr/>
          <a:lstStyle/>
          <a:p>
            <a:r>
              <a:rPr lang="nb-NO" dirty="0"/>
              <a:t>Helsedirektoratet lyste ut midler</a:t>
            </a:r>
          </a:p>
          <a:p>
            <a:r>
              <a:rPr lang="nb-NO" dirty="0"/>
              <a:t>Frivilligsentralen var klar over behov i kommunen</a:t>
            </a:r>
          </a:p>
          <a:p>
            <a:r>
              <a:rPr lang="nb-NO" dirty="0"/>
              <a:t>Styret var enstemmig enig om å søke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4B0823E-CDA5-4ACD-B3FF-E9A7AFD94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2000" y="2132857"/>
            <a:ext cx="4114801" cy="3993306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3 delt prosjekt: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HANDLING- for eller med hjemmeboende eldre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Lavterskeltilbud på varm middagslevering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Middag i sosialt felleskap for hjemmeboende eldre</a:t>
            </a:r>
          </a:p>
          <a:p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C0F9CC6-199F-428E-9CF1-E6EBB4ECA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altLang="nb-NO" dirty="0"/>
              <a:t>11.11.2021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5F58487-0116-4DFB-A4DD-CFDA1907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altLang="nb-NO" dirty="0"/>
              <a:t>Frokostmøte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B46A196-4A60-47E1-94EB-4C6ABF88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580E-20A8-4B20-9087-D3F03CC5F666}" type="slidenum">
              <a:rPr lang="nb-NO" altLang="nb-NO" smtClean="0"/>
              <a:pPr/>
              <a:t>3</a:t>
            </a:fld>
            <a:endParaRPr lang="nb-NO" alt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EA32F5DA-2C1A-439E-9EC1-1FB119FD6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2443109"/>
            <a:ext cx="4041998" cy="64013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81415CB-801E-4479-AD2E-511FE492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95995"/>
            <a:ext cx="156071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67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C8DC574-0242-422B-B67C-5A93F0F0C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3608" y="1728738"/>
            <a:ext cx="7904592" cy="2276326"/>
          </a:xfrm>
        </p:spPr>
        <p:txBody>
          <a:bodyPr/>
          <a:lstStyle/>
          <a:p>
            <a:r>
              <a:rPr lang="nb-NO" sz="4800" dirty="0"/>
              <a:t>Viktig for oss å søke om midler til prosjektledelse!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461A54-5A5E-467C-8588-1C4A8014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altLang="nb-NO" dirty="0"/>
              <a:t>11.11.2021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A86D75A-179A-4AB5-B87D-70F9DBFD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altLang="nb-NO" dirty="0"/>
              <a:t>Frokostmøte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8199C8B-49D4-431C-B60C-6BD93D6F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E1C2-8881-4732-8CC1-408A0B81C54D}" type="slidenum">
              <a:rPr lang="nb-NO" altLang="nb-NO" smtClean="0"/>
              <a:pPr/>
              <a:t>4</a:t>
            </a:fld>
            <a:endParaRPr lang="nb-NO" alt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CB13457-508A-42C8-B28E-3B4754DC6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60648"/>
            <a:ext cx="156071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79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A09DAE7-61D9-4D1D-B6D1-8EBBD786B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1115" y="1772816"/>
            <a:ext cx="7630616" cy="4204771"/>
          </a:xfrm>
        </p:spPr>
        <p:txBody>
          <a:bodyPr/>
          <a:lstStyle/>
          <a:p>
            <a:r>
              <a:rPr lang="nb-NO" dirty="0"/>
              <a:t>Søknad ble innvilget</a:t>
            </a:r>
          </a:p>
          <a:p>
            <a:r>
              <a:rPr lang="nb-NO" dirty="0"/>
              <a:t>Frivilligsentralen begynte fortløpende med samarbeid/rekruttering av frivillige og samarbeidspartnere</a:t>
            </a:r>
          </a:p>
          <a:p>
            <a:r>
              <a:rPr lang="nb-NO" dirty="0"/>
              <a:t>Prosjektleder ble ansatt</a:t>
            </a:r>
          </a:p>
          <a:p>
            <a:r>
              <a:rPr lang="nb-NO" dirty="0"/>
              <a:t>PROSJEKTET ER I GANG!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0BB58C0-CC96-43EC-A407-ECCA1F497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altLang="nb-NO" dirty="0"/>
              <a:t>11.11.2021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10882FE-BCB2-4686-BF24-D24C39F1A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altLang="nb-NO" dirty="0"/>
              <a:t>Frokostmøte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D7E6F8A-1C95-44D7-BCD1-1C2E0F64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0580E-20A8-4B20-9087-D3F03CC5F666}" type="slidenum">
              <a:rPr lang="nb-NO" altLang="nb-NO" smtClean="0"/>
              <a:pPr/>
              <a:t>5</a:t>
            </a:fld>
            <a:endParaRPr lang="nb-NO" alt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B0EFB07E-5393-44D3-A1A7-7EBE5D047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60648"/>
            <a:ext cx="156071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10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3E6EAC9-00BA-4375-AD60-68C0F896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altLang="nb-NO" dirty="0"/>
              <a:t>11.11.2021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683F0CC-89C0-4390-B7C0-3CB77C6F0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altLang="nb-NO" dirty="0"/>
              <a:t>Frokostmøte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4CD643-D50C-488F-97F1-7747A878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088A3-193A-44CD-8DE6-C4C251160F19}" type="slidenum">
              <a:rPr lang="nb-NO" altLang="nb-NO" smtClean="0"/>
              <a:pPr/>
              <a:t>6</a:t>
            </a:fld>
            <a:endParaRPr lang="nb-NO" alt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F97F7AA-42C2-45AE-90CD-EDDBA60926E8}"/>
              </a:ext>
            </a:extLst>
          </p:cNvPr>
          <p:cNvSpPr/>
          <p:nvPr/>
        </p:nvSpPr>
        <p:spPr>
          <a:xfrm>
            <a:off x="2286000" y="301350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>
                <a:hlinkClick r:id="rId2"/>
              </a:rPr>
              <a:t>https://livsgledeforeldre.no/gode-spisevenner-i-audnedal/</a:t>
            </a:r>
            <a:endParaRPr lang="nb-NO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7760BE8-D1EF-4D2F-BCEB-2CA22934F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60648"/>
            <a:ext cx="156071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3822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7773BDAB924AB4781AE6C7BAFB662C0" ma:contentTypeVersion="10" ma:contentTypeDescription="Opprett et nytt dokument." ma:contentTypeScope="" ma:versionID="08b45b878c7203c203b5a2048eeac081">
  <xsd:schema xmlns:xsd="http://www.w3.org/2001/XMLSchema" xmlns:xs="http://www.w3.org/2001/XMLSchema" xmlns:p="http://schemas.microsoft.com/office/2006/metadata/properties" xmlns:ns3="137d086b-aa64-44ad-a331-bc316f5d2545" targetNamespace="http://schemas.microsoft.com/office/2006/metadata/properties" ma:root="true" ma:fieldsID="251516e1cb44331437a3907cb34d7c54" ns3:_="">
    <xsd:import namespace="137d086b-aa64-44ad-a331-bc316f5d25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d086b-aa64-44ad-a331-bc316f5d25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2CA0F2-68F0-47EB-A18D-47B8276DCF1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137d086b-aa64-44ad-a331-bc316f5d254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30F189B-0E1E-4AB8-BCAC-07BBA7F691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9F1EC9-6735-46C0-9D20-52D55E5DC7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7d086b-aa64-44ad-a331-bc316f5d25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powerpoint_mal</Template>
  <TotalTime>147</TotalTime>
  <Words>153</Words>
  <Application>Microsoft Office PowerPoint</Application>
  <PresentationFormat>Skjermfremvisning (4:3)</PresentationFormat>
  <Paragraphs>42</Paragraphs>
  <Slides>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ＭＳ Ｐゴシック</vt:lpstr>
      <vt:lpstr>Arial</vt:lpstr>
      <vt:lpstr>Calibri</vt:lpstr>
      <vt:lpstr>Presentation1</vt:lpstr>
      <vt:lpstr>Livsglede for Eldre, Audnedal</vt:lpstr>
      <vt:lpstr>PowerPoint-presentasjon</vt:lpstr>
      <vt:lpstr>Spisevennprosjekt</vt:lpstr>
      <vt:lpstr>PowerPoint-presentasjon</vt:lpstr>
      <vt:lpstr>PowerPoint-presentasjon</vt:lpstr>
      <vt:lpstr>PowerPoint-presentasjon</vt:lpstr>
    </vt:vector>
  </TitlesOfParts>
  <Company>The Link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Jorunn Bakke Flottorp</dc:creator>
  <cp:lastModifiedBy>Jorunn Bakke Flottorp</cp:lastModifiedBy>
  <cp:revision>7</cp:revision>
  <dcterms:created xsi:type="dcterms:W3CDTF">2021-11-05T10:07:09Z</dcterms:created>
  <dcterms:modified xsi:type="dcterms:W3CDTF">2021-11-11T06:10:25Z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0x01010027773BDAB924AB4781AE6C7BAFB662C0</vt:lpwstr>
  </property>
</Properties>
</file>