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4"/>
    <p:sldMasterId id="2147483697" r:id="rId5"/>
  </p:sldMasterIdLst>
  <p:notesMasterIdLst>
    <p:notesMasterId r:id="rId12"/>
  </p:notesMasterIdLst>
  <p:sldIdLst>
    <p:sldId id="274" r:id="rId6"/>
    <p:sldId id="326" r:id="rId7"/>
    <p:sldId id="277" r:id="rId8"/>
    <p:sldId id="524" r:id="rId9"/>
    <p:sldId id="495" r:id="rId10"/>
    <p:sldId id="517" r:id="rId11"/>
  </p:sldIdLst>
  <p:sldSz cx="12192000" cy="6858000"/>
  <p:notesSz cx="6735763" cy="9866313"/>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417EF106-D02F-4C06-815D-691DB3FB70EE}">
          <p14:sldIdLst>
            <p14:sldId id="274"/>
            <p14:sldId id="326"/>
            <p14:sldId id="277"/>
            <p14:sldId id="524"/>
            <p14:sldId id="495"/>
            <p14:sldId id="517"/>
          </p14:sldIdLst>
        </p14:section>
      </p14:sectionLst>
    </p:ext>
    <p:ext uri="{EFAFB233-063F-42B5-8137-9DF3F51BA10A}">
      <p15:sldGuideLst xmlns:p15="http://schemas.microsoft.com/office/powerpoint/2012/main">
        <p15:guide id="1" orient="horz" pos="777" userDrawn="1">
          <p15:clr>
            <a:srgbClr val="A4A3A4"/>
          </p15:clr>
        </p15:guide>
        <p15:guide id="2" pos="635" userDrawn="1">
          <p15:clr>
            <a:srgbClr val="A4A3A4"/>
          </p15:clr>
        </p15:guide>
        <p15:guide id="3" orient="horz" pos="109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686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4DE583-F706-497C-AFA7-E17799539AC8}" v="6" dt="2021-11-10T17:22:52.9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3292" autoAdjust="0"/>
  </p:normalViewPr>
  <p:slideViewPr>
    <p:cSldViewPr snapToGrid="0">
      <p:cViewPr varScale="1">
        <p:scale>
          <a:sx n="57" d="100"/>
          <a:sy n="57" d="100"/>
        </p:scale>
        <p:origin x="2634" y="72"/>
      </p:cViewPr>
      <p:guideLst>
        <p:guide orient="horz" pos="777"/>
        <p:guide pos="635"/>
        <p:guide orient="horz" pos="109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vonne Brager" userId="158d9c1d-e96e-4d04-85ce-eea8f6ec9f5e" providerId="ADAL" clId="{C8F87215-8575-4E88-8D15-FAC7DFD0F935}"/>
    <pc:docChg chg="custSel modSld">
      <pc:chgData name="Yvonne Brager" userId="158d9c1d-e96e-4d04-85ce-eea8f6ec9f5e" providerId="ADAL" clId="{C8F87215-8575-4E88-8D15-FAC7DFD0F935}" dt="2021-10-01T10:27:23.630" v="17" actId="20577"/>
      <pc:docMkLst>
        <pc:docMk/>
      </pc:docMkLst>
      <pc:sldChg chg="modNotesTx">
        <pc:chgData name="Yvonne Brager" userId="158d9c1d-e96e-4d04-85ce-eea8f6ec9f5e" providerId="ADAL" clId="{C8F87215-8575-4E88-8D15-FAC7DFD0F935}" dt="2021-10-01T10:27:23.630" v="17" actId="20577"/>
        <pc:sldMkLst>
          <pc:docMk/>
          <pc:sldMk cId="3548145474" sldId="280"/>
        </pc:sldMkLst>
      </pc:sldChg>
      <pc:sldChg chg="addSp delSp modSp mod">
        <pc:chgData name="Yvonne Brager" userId="158d9c1d-e96e-4d04-85ce-eea8f6ec9f5e" providerId="ADAL" clId="{C8F87215-8575-4E88-8D15-FAC7DFD0F935}" dt="2021-10-01T09:56:08.648" v="4" actId="14100"/>
        <pc:sldMkLst>
          <pc:docMk/>
          <pc:sldMk cId="707584701" sldId="532"/>
        </pc:sldMkLst>
        <pc:picChg chg="add mod">
          <ac:chgData name="Yvonne Brager" userId="158d9c1d-e96e-4d04-85ce-eea8f6ec9f5e" providerId="ADAL" clId="{C8F87215-8575-4E88-8D15-FAC7DFD0F935}" dt="2021-10-01T09:56:08.648" v="4" actId="14100"/>
          <ac:picMkLst>
            <pc:docMk/>
            <pc:sldMk cId="707584701" sldId="532"/>
            <ac:picMk id="7" creationId="{E17FA316-65B3-4F3B-8F3C-21E99E3D3B10}"/>
          </ac:picMkLst>
        </pc:picChg>
        <pc:picChg chg="del">
          <ac:chgData name="Yvonne Brager" userId="158d9c1d-e96e-4d04-85ce-eea8f6ec9f5e" providerId="ADAL" clId="{C8F87215-8575-4E88-8D15-FAC7DFD0F935}" dt="2021-10-01T09:55:54.906" v="1" actId="478"/>
          <ac:picMkLst>
            <pc:docMk/>
            <pc:sldMk cId="707584701" sldId="532"/>
            <ac:picMk id="12" creationId="{B45F7FBF-268E-47A0-86EC-34A71FBCE315}"/>
          </ac:picMkLst>
        </pc:picChg>
      </pc:sldChg>
    </pc:docChg>
  </pc:docChgLst>
  <pc:docChgLst>
    <pc:chgData name="Lene Sødal" userId="3b0f260a-327b-4b4f-a1f5-f9bd45d82b14" providerId="ADAL" clId="{4EF13688-A593-4C75-B261-D4F3BC02AEA3}"/>
    <pc:docChg chg="undo custSel addSld modSld sldOrd modSection">
      <pc:chgData name="Lene Sødal" userId="3b0f260a-327b-4b4f-a1f5-f9bd45d82b14" providerId="ADAL" clId="{4EF13688-A593-4C75-B261-D4F3BC02AEA3}" dt="2021-10-06T11:53:50.979" v="70" actId="20577"/>
      <pc:docMkLst>
        <pc:docMk/>
      </pc:docMkLst>
      <pc:sldChg chg="modNotesTx">
        <pc:chgData name="Lene Sødal" userId="3b0f260a-327b-4b4f-a1f5-f9bd45d82b14" providerId="ADAL" clId="{4EF13688-A593-4C75-B261-D4F3BC02AEA3}" dt="2021-10-06T11:53:50.979" v="70" actId="20577"/>
        <pc:sldMkLst>
          <pc:docMk/>
          <pc:sldMk cId="3237510723" sldId="274"/>
        </pc:sldMkLst>
      </pc:sldChg>
      <pc:sldChg chg="addSp delSp modSp new mod ord modAnim">
        <pc:chgData name="Lene Sødal" userId="3b0f260a-327b-4b4f-a1f5-f9bd45d82b14" providerId="ADAL" clId="{4EF13688-A593-4C75-B261-D4F3BC02AEA3}" dt="2021-10-06T11:48:47.074" v="11"/>
        <pc:sldMkLst>
          <pc:docMk/>
          <pc:sldMk cId="4147366194" sldId="535"/>
        </pc:sldMkLst>
        <pc:spChg chg="del">
          <ac:chgData name="Lene Sødal" userId="3b0f260a-327b-4b4f-a1f5-f9bd45d82b14" providerId="ADAL" clId="{4EF13688-A593-4C75-B261-D4F3BC02AEA3}" dt="2021-10-06T11:48:34.894" v="4" actId="478"/>
          <ac:spMkLst>
            <pc:docMk/>
            <pc:sldMk cId="4147366194" sldId="535"/>
            <ac:spMk id="2" creationId="{4F891265-F6E6-4EB3-997B-4D09E08126ED}"/>
          </ac:spMkLst>
        </pc:spChg>
        <pc:spChg chg="del">
          <ac:chgData name="Lene Sødal" userId="3b0f260a-327b-4b4f-a1f5-f9bd45d82b14" providerId="ADAL" clId="{4EF13688-A593-4C75-B261-D4F3BC02AEA3}" dt="2021-10-06T11:48:31.046" v="3"/>
          <ac:spMkLst>
            <pc:docMk/>
            <pc:sldMk cId="4147366194" sldId="535"/>
            <ac:spMk id="3" creationId="{FF25793D-0B73-48F5-8BF5-95F0C9B19DA6}"/>
          </ac:spMkLst>
        </pc:spChg>
        <pc:picChg chg="add mod">
          <ac:chgData name="Lene Sødal" userId="3b0f260a-327b-4b4f-a1f5-f9bd45d82b14" providerId="ADAL" clId="{4EF13688-A593-4C75-B261-D4F3BC02AEA3}" dt="2021-10-06T11:48:40.423" v="7" actId="1076"/>
          <ac:picMkLst>
            <pc:docMk/>
            <pc:sldMk cId="4147366194" sldId="535"/>
            <ac:picMk id="4" creationId="{D8E77E74-7F2A-4824-8ADC-0D250B1C0804}"/>
          </ac:picMkLst>
        </pc:picChg>
      </pc:sldChg>
    </pc:docChg>
  </pc:docChgLst>
  <pc:docChgLst>
    <pc:chgData name="Lene Sødal" userId="3b0f260a-327b-4b4f-a1f5-f9bd45d82b14" providerId="ADAL" clId="{A9D134A4-9E11-4B26-BB16-80B5C3ABEE40}"/>
    <pc:docChg chg="undo redo custSel mod addSld delSld modSld modSection">
      <pc:chgData name="Lene Sødal" userId="3b0f260a-327b-4b4f-a1f5-f9bd45d82b14" providerId="ADAL" clId="{A9D134A4-9E11-4B26-BB16-80B5C3ABEE40}" dt="2020-10-21T12:10:34.174" v="3194" actId="1037"/>
      <pc:docMkLst>
        <pc:docMk/>
      </pc:docMkLst>
      <pc:sldChg chg="add del">
        <pc:chgData name="Lene Sødal" userId="3b0f260a-327b-4b4f-a1f5-f9bd45d82b14" providerId="ADAL" clId="{A9D134A4-9E11-4B26-BB16-80B5C3ABEE40}" dt="2020-10-21T11:19:18.538" v="2161" actId="47"/>
        <pc:sldMkLst>
          <pc:docMk/>
          <pc:sldMk cId="646638738" sldId="271"/>
        </pc:sldMkLst>
      </pc:sldChg>
      <pc:sldChg chg="addSp delSp modSp mod modNotesTx">
        <pc:chgData name="Lene Sødal" userId="3b0f260a-327b-4b4f-a1f5-f9bd45d82b14" providerId="ADAL" clId="{A9D134A4-9E11-4B26-BB16-80B5C3ABEE40}" dt="2020-10-21T11:41:02.261" v="2882" actId="20577"/>
        <pc:sldMkLst>
          <pc:docMk/>
          <pc:sldMk cId="3237510723" sldId="274"/>
        </pc:sldMkLst>
        <pc:spChg chg="mod">
          <ac:chgData name="Lene Sødal" userId="3b0f260a-327b-4b4f-a1f5-f9bd45d82b14" providerId="ADAL" clId="{A9D134A4-9E11-4B26-BB16-80B5C3ABEE40}" dt="2020-10-21T11:40:15.099" v="2750" actId="1037"/>
          <ac:spMkLst>
            <pc:docMk/>
            <pc:sldMk cId="3237510723" sldId="274"/>
            <ac:spMk id="4" creationId="{0885BBFD-B276-4756-91B9-AC3127ECD30E}"/>
          </ac:spMkLst>
        </pc:spChg>
        <pc:picChg chg="add del mod">
          <ac:chgData name="Lene Sødal" userId="3b0f260a-327b-4b4f-a1f5-f9bd45d82b14" providerId="ADAL" clId="{A9D134A4-9E11-4B26-BB16-80B5C3ABEE40}" dt="2020-10-21T11:34:36.003" v="2619" actId="478"/>
          <ac:picMkLst>
            <pc:docMk/>
            <pc:sldMk cId="3237510723" sldId="274"/>
            <ac:picMk id="2" creationId="{C4F71214-3A2D-4AA5-98A0-F595FEABCE73}"/>
          </ac:picMkLst>
        </pc:picChg>
        <pc:picChg chg="add del mod">
          <ac:chgData name="Lene Sødal" userId="3b0f260a-327b-4b4f-a1f5-f9bd45d82b14" providerId="ADAL" clId="{A9D134A4-9E11-4B26-BB16-80B5C3ABEE40}" dt="2020-10-21T11:34:53.099" v="2621" actId="478"/>
          <ac:picMkLst>
            <pc:docMk/>
            <pc:sldMk cId="3237510723" sldId="274"/>
            <ac:picMk id="6" creationId="{D9C732F2-C64D-4824-8BAD-AC32900EA5EB}"/>
          </ac:picMkLst>
        </pc:picChg>
        <pc:picChg chg="del mod">
          <ac:chgData name="Lene Sødal" userId="3b0f260a-327b-4b4f-a1f5-f9bd45d82b14" providerId="ADAL" clId="{A9D134A4-9E11-4B26-BB16-80B5C3ABEE40}" dt="2020-10-21T11:34:21.211" v="2614" actId="478"/>
          <ac:picMkLst>
            <pc:docMk/>
            <pc:sldMk cId="3237510723" sldId="274"/>
            <ac:picMk id="7" creationId="{E1612E5F-E00F-43FA-A52C-EF66131089DF}"/>
          </ac:picMkLst>
        </pc:picChg>
        <pc:picChg chg="mod modCrop">
          <ac:chgData name="Lene Sødal" userId="3b0f260a-327b-4b4f-a1f5-f9bd45d82b14" providerId="ADAL" clId="{A9D134A4-9E11-4B26-BB16-80B5C3ABEE40}" dt="2020-10-21T11:36:11.182" v="2632" actId="1076"/>
          <ac:picMkLst>
            <pc:docMk/>
            <pc:sldMk cId="3237510723" sldId="274"/>
            <ac:picMk id="8" creationId="{23AB8E72-42CF-4364-8770-2FB4D5DFFEE6}"/>
          </ac:picMkLst>
        </pc:picChg>
        <pc:picChg chg="add mod">
          <ac:chgData name="Lene Sødal" userId="3b0f260a-327b-4b4f-a1f5-f9bd45d82b14" providerId="ADAL" clId="{A9D134A4-9E11-4B26-BB16-80B5C3ABEE40}" dt="2020-10-21T11:36:23.020" v="2634" actId="1076"/>
          <ac:picMkLst>
            <pc:docMk/>
            <pc:sldMk cId="3237510723" sldId="274"/>
            <ac:picMk id="10" creationId="{EFB4DFE1-D09E-492B-A3DE-CBCA6E8F6ACD}"/>
          </ac:picMkLst>
        </pc:picChg>
      </pc:sldChg>
      <pc:sldChg chg="addSp delSp modSp mod modNotesTx">
        <pc:chgData name="Lene Sødal" userId="3b0f260a-327b-4b4f-a1f5-f9bd45d82b14" providerId="ADAL" clId="{A9D134A4-9E11-4B26-BB16-80B5C3ABEE40}" dt="2020-10-21T07:32:57.151" v="949" actId="20577"/>
        <pc:sldMkLst>
          <pc:docMk/>
          <pc:sldMk cId="2233186062" sldId="275"/>
        </pc:sldMkLst>
        <pc:spChg chg="mod">
          <ac:chgData name="Lene Sødal" userId="3b0f260a-327b-4b4f-a1f5-f9bd45d82b14" providerId="ADAL" clId="{A9D134A4-9E11-4B26-BB16-80B5C3ABEE40}" dt="2020-10-20T12:45:16.124" v="455" actId="20577"/>
          <ac:spMkLst>
            <pc:docMk/>
            <pc:sldMk cId="2233186062" sldId="275"/>
            <ac:spMk id="3" creationId="{00000000-0000-0000-0000-000000000000}"/>
          </ac:spMkLst>
        </pc:spChg>
        <pc:picChg chg="del">
          <ac:chgData name="Lene Sødal" userId="3b0f260a-327b-4b4f-a1f5-f9bd45d82b14" providerId="ADAL" clId="{A9D134A4-9E11-4B26-BB16-80B5C3ABEE40}" dt="2020-10-20T12:40:38.588" v="390" actId="478"/>
          <ac:picMkLst>
            <pc:docMk/>
            <pc:sldMk cId="2233186062" sldId="275"/>
            <ac:picMk id="6" creationId="{D8311EB5-1C13-487E-947E-0E85B905BF1C}"/>
          </ac:picMkLst>
        </pc:picChg>
        <pc:picChg chg="add mod ord modCrop">
          <ac:chgData name="Lene Sødal" userId="3b0f260a-327b-4b4f-a1f5-f9bd45d82b14" providerId="ADAL" clId="{A9D134A4-9E11-4B26-BB16-80B5C3ABEE40}" dt="2020-10-20T12:43:13.937" v="398" actId="14100"/>
          <ac:picMkLst>
            <pc:docMk/>
            <pc:sldMk cId="2233186062" sldId="275"/>
            <ac:picMk id="8" creationId="{7A512191-81C2-46D5-9578-042A73DF685B}"/>
          </ac:picMkLst>
        </pc:picChg>
      </pc:sldChg>
      <pc:sldChg chg="addSp delSp modSp mod modNotesTx">
        <pc:chgData name="Lene Sødal" userId="3b0f260a-327b-4b4f-a1f5-f9bd45d82b14" providerId="ADAL" clId="{A9D134A4-9E11-4B26-BB16-80B5C3ABEE40}" dt="2020-10-21T12:06:27.023" v="3154" actId="20577"/>
        <pc:sldMkLst>
          <pc:docMk/>
          <pc:sldMk cId="3875686061" sldId="276"/>
        </pc:sldMkLst>
        <pc:spChg chg="add del mod ord">
          <ac:chgData name="Lene Sødal" userId="3b0f260a-327b-4b4f-a1f5-f9bd45d82b14" providerId="ADAL" clId="{A9D134A4-9E11-4B26-BB16-80B5C3ABEE40}" dt="2020-10-21T11:58:54.856" v="2986" actId="478"/>
          <ac:spMkLst>
            <pc:docMk/>
            <pc:sldMk cId="3875686061" sldId="276"/>
            <ac:spMk id="2" creationId="{68350924-89D6-4E0A-8D8B-DE7CC5313480}"/>
          </ac:spMkLst>
        </pc:spChg>
        <pc:spChg chg="add mod">
          <ac:chgData name="Lene Sødal" userId="3b0f260a-327b-4b4f-a1f5-f9bd45d82b14" providerId="ADAL" clId="{A9D134A4-9E11-4B26-BB16-80B5C3ABEE40}" dt="2020-10-21T11:59:57.850" v="3000" actId="1076"/>
          <ac:spMkLst>
            <pc:docMk/>
            <pc:sldMk cId="3875686061" sldId="276"/>
            <ac:spMk id="3" creationId="{BD1B7036-B67A-49A1-A8F8-A9EB980EE737}"/>
          </ac:spMkLst>
        </pc:spChg>
        <pc:spChg chg="add mod ord">
          <ac:chgData name="Lene Sødal" userId="3b0f260a-327b-4b4f-a1f5-f9bd45d82b14" providerId="ADAL" clId="{A9D134A4-9E11-4B26-BB16-80B5C3ABEE40}" dt="2020-10-21T12:05:46.008" v="3123" actId="1038"/>
          <ac:spMkLst>
            <pc:docMk/>
            <pc:sldMk cId="3875686061" sldId="276"/>
            <ac:spMk id="7" creationId="{F0E101CD-91A3-4396-91D1-EC5736671B34}"/>
          </ac:spMkLst>
        </pc:spChg>
        <pc:spChg chg="add mod">
          <ac:chgData name="Lene Sødal" userId="3b0f260a-327b-4b4f-a1f5-f9bd45d82b14" providerId="ADAL" clId="{A9D134A4-9E11-4B26-BB16-80B5C3ABEE40}" dt="2020-10-21T11:58:15.463" v="2973" actId="9"/>
          <ac:spMkLst>
            <pc:docMk/>
            <pc:sldMk cId="3875686061" sldId="276"/>
            <ac:spMk id="10" creationId="{80C9CACE-3F93-420E-84C4-044BB11B9B53}"/>
          </ac:spMkLst>
        </pc:spChg>
        <pc:spChg chg="add mod">
          <ac:chgData name="Lene Sødal" userId="3b0f260a-327b-4b4f-a1f5-f9bd45d82b14" providerId="ADAL" clId="{A9D134A4-9E11-4B26-BB16-80B5C3ABEE40}" dt="2020-10-21T12:03:12.475" v="3096" actId="14100"/>
          <ac:spMkLst>
            <pc:docMk/>
            <pc:sldMk cId="3875686061" sldId="276"/>
            <ac:spMk id="11" creationId="{78AA2DF2-46E4-4712-BC9A-54B1C8C98A0F}"/>
          </ac:spMkLst>
        </pc:spChg>
        <pc:spChg chg="mod">
          <ac:chgData name="Lene Sødal" userId="3b0f260a-327b-4b4f-a1f5-f9bd45d82b14" providerId="ADAL" clId="{A9D134A4-9E11-4B26-BB16-80B5C3ABEE40}" dt="2020-10-21T08:06:04.685" v="1754" actId="1035"/>
          <ac:spMkLst>
            <pc:docMk/>
            <pc:sldMk cId="3875686061" sldId="276"/>
            <ac:spMk id="20" creationId="{5489C2DB-C44D-954C-AAC1-8AF87E6235C3}"/>
          </ac:spMkLst>
        </pc:spChg>
        <pc:spChg chg="mod">
          <ac:chgData name="Lene Sødal" userId="3b0f260a-327b-4b4f-a1f5-f9bd45d82b14" providerId="ADAL" clId="{A9D134A4-9E11-4B26-BB16-80B5C3ABEE40}" dt="2020-10-21T12:00:50.432" v="3008" actId="1037"/>
          <ac:spMkLst>
            <pc:docMk/>
            <pc:sldMk cId="3875686061" sldId="276"/>
            <ac:spMk id="24" creationId="{42A651C1-11F9-E043-BEB9-65437F4DC1E9}"/>
          </ac:spMkLst>
        </pc:spChg>
        <pc:picChg chg="mod">
          <ac:chgData name="Lene Sødal" userId="3b0f260a-327b-4b4f-a1f5-f9bd45d82b14" providerId="ADAL" clId="{A9D134A4-9E11-4B26-BB16-80B5C3ABEE40}" dt="2020-10-21T11:59:52.937" v="2999" actId="1076"/>
          <ac:picMkLst>
            <pc:docMk/>
            <pc:sldMk cId="3875686061" sldId="276"/>
            <ac:picMk id="6" creationId="{59B2696C-05D6-4E1A-B288-612C1501EB25}"/>
          </ac:picMkLst>
        </pc:picChg>
        <pc:picChg chg="mod">
          <ac:chgData name="Lene Sødal" userId="3b0f260a-327b-4b4f-a1f5-f9bd45d82b14" providerId="ADAL" clId="{A9D134A4-9E11-4B26-BB16-80B5C3ABEE40}" dt="2020-10-21T08:13:15.274" v="1924" actId="1037"/>
          <ac:picMkLst>
            <pc:docMk/>
            <pc:sldMk cId="3875686061" sldId="276"/>
            <ac:picMk id="22" creationId="{4779D80E-46B5-F14E-A3F8-87BA38ED81D9}"/>
          </ac:picMkLst>
        </pc:picChg>
      </pc:sldChg>
      <pc:sldChg chg="modNotesTx">
        <pc:chgData name="Lene Sødal" userId="3b0f260a-327b-4b4f-a1f5-f9bd45d82b14" providerId="ADAL" clId="{A9D134A4-9E11-4B26-BB16-80B5C3ABEE40}" dt="2020-10-21T08:18:39.389" v="1965" actId="6549"/>
        <pc:sldMkLst>
          <pc:docMk/>
          <pc:sldMk cId="3551749941" sldId="277"/>
        </pc:sldMkLst>
      </pc:sldChg>
      <pc:sldChg chg="addSp delSp modSp mod modNotesTx">
        <pc:chgData name="Lene Sødal" userId="3b0f260a-327b-4b4f-a1f5-f9bd45d82b14" providerId="ADAL" clId="{A9D134A4-9E11-4B26-BB16-80B5C3ABEE40}" dt="2020-10-21T11:42:57.437" v="2890" actId="12"/>
        <pc:sldMkLst>
          <pc:docMk/>
          <pc:sldMk cId="3548145474" sldId="280"/>
        </pc:sldMkLst>
        <pc:spChg chg="mod">
          <ac:chgData name="Lene Sødal" userId="3b0f260a-327b-4b4f-a1f5-f9bd45d82b14" providerId="ADAL" clId="{A9D134A4-9E11-4B26-BB16-80B5C3ABEE40}" dt="2020-10-21T11:42:57.437" v="2890" actId="12"/>
          <ac:spMkLst>
            <pc:docMk/>
            <pc:sldMk cId="3548145474" sldId="280"/>
            <ac:spMk id="3" creationId="{9A18CA8B-A868-4EFC-B506-6BBFCC60718A}"/>
          </ac:spMkLst>
        </pc:spChg>
        <pc:spChg chg="del">
          <ac:chgData name="Lene Sødal" userId="3b0f260a-327b-4b4f-a1f5-f9bd45d82b14" providerId="ADAL" clId="{A9D134A4-9E11-4B26-BB16-80B5C3ABEE40}" dt="2020-10-20T12:34:18.773" v="288" actId="478"/>
          <ac:spMkLst>
            <pc:docMk/>
            <pc:sldMk cId="3548145474" sldId="280"/>
            <ac:spMk id="8" creationId="{9FB505E4-B060-4B4A-96DF-3F41D7D55E9E}"/>
          </ac:spMkLst>
        </pc:spChg>
        <pc:picChg chg="add del mod ord">
          <ac:chgData name="Lene Sødal" userId="3b0f260a-327b-4b4f-a1f5-f9bd45d82b14" providerId="ADAL" clId="{A9D134A4-9E11-4B26-BB16-80B5C3ABEE40}" dt="2020-10-20T12:35:11.188" v="303" actId="478"/>
          <ac:picMkLst>
            <pc:docMk/>
            <pc:sldMk cId="3548145474" sldId="280"/>
            <ac:picMk id="9" creationId="{650356DC-4BE4-4540-9286-8AFBC3AF1D98}"/>
          </ac:picMkLst>
        </pc:picChg>
        <pc:picChg chg="add del mod ord">
          <ac:chgData name="Lene Sødal" userId="3b0f260a-327b-4b4f-a1f5-f9bd45d82b14" providerId="ADAL" clId="{A9D134A4-9E11-4B26-BB16-80B5C3ABEE40}" dt="2020-10-20T12:36:43.612" v="309" actId="478"/>
          <ac:picMkLst>
            <pc:docMk/>
            <pc:sldMk cId="3548145474" sldId="280"/>
            <ac:picMk id="11" creationId="{C935A962-5B6C-4055-80BE-3F56AB6AD573}"/>
          </ac:picMkLst>
        </pc:picChg>
        <pc:picChg chg="del">
          <ac:chgData name="Lene Sødal" userId="3b0f260a-327b-4b4f-a1f5-f9bd45d82b14" providerId="ADAL" clId="{A9D134A4-9E11-4B26-BB16-80B5C3ABEE40}" dt="2020-10-20T12:34:16.316" v="287" actId="478"/>
          <ac:picMkLst>
            <pc:docMk/>
            <pc:sldMk cId="3548145474" sldId="280"/>
            <ac:picMk id="13" creationId="{DBBC9DEB-1626-484C-B996-49BF543D60DA}"/>
          </ac:picMkLst>
        </pc:picChg>
        <pc:picChg chg="add mod ord">
          <ac:chgData name="Lene Sødal" userId="3b0f260a-327b-4b4f-a1f5-f9bd45d82b14" providerId="ADAL" clId="{A9D134A4-9E11-4B26-BB16-80B5C3ABEE40}" dt="2020-10-20T12:37:32.767" v="317" actId="1037"/>
          <ac:picMkLst>
            <pc:docMk/>
            <pc:sldMk cId="3548145474" sldId="280"/>
            <ac:picMk id="14" creationId="{6C852AE3-4453-4B02-B62C-4BC02AC08027}"/>
          </ac:picMkLst>
        </pc:picChg>
      </pc:sldChg>
      <pc:sldChg chg="addSp delSp modSp mod modNotesTx">
        <pc:chgData name="Lene Sødal" userId="3b0f260a-327b-4b4f-a1f5-f9bd45d82b14" providerId="ADAL" clId="{A9D134A4-9E11-4B26-BB16-80B5C3ABEE40}" dt="2020-10-21T07:35:35.611" v="1007" actId="20577"/>
        <pc:sldMkLst>
          <pc:docMk/>
          <pc:sldMk cId="339942046" sldId="299"/>
        </pc:sldMkLst>
        <pc:spChg chg="mod">
          <ac:chgData name="Lene Sødal" userId="3b0f260a-327b-4b4f-a1f5-f9bd45d82b14" providerId="ADAL" clId="{A9D134A4-9E11-4B26-BB16-80B5C3ABEE40}" dt="2020-10-21T07:33:26.350" v="954" actId="20577"/>
          <ac:spMkLst>
            <pc:docMk/>
            <pc:sldMk cId="339942046" sldId="299"/>
            <ac:spMk id="2" creationId="{A3E96E9A-AB78-4876-A883-6D1C00B44BA4}"/>
          </ac:spMkLst>
        </pc:spChg>
        <pc:picChg chg="add mod ord">
          <ac:chgData name="Lene Sødal" userId="3b0f260a-327b-4b4f-a1f5-f9bd45d82b14" providerId="ADAL" clId="{A9D134A4-9E11-4B26-BB16-80B5C3ABEE40}" dt="2020-10-21T07:33:53.790" v="965" actId="1036"/>
          <ac:picMkLst>
            <pc:docMk/>
            <pc:sldMk cId="339942046" sldId="299"/>
            <ac:picMk id="4" creationId="{EECBC4F6-D827-4806-AFD1-9666F00BFE84}"/>
          </ac:picMkLst>
        </pc:picChg>
        <pc:picChg chg="del">
          <ac:chgData name="Lene Sødal" userId="3b0f260a-327b-4b4f-a1f5-f9bd45d82b14" providerId="ADAL" clId="{A9D134A4-9E11-4B26-BB16-80B5C3ABEE40}" dt="2020-10-20T12:45:56.947" v="458" actId="478"/>
          <ac:picMkLst>
            <pc:docMk/>
            <pc:sldMk cId="339942046" sldId="299"/>
            <ac:picMk id="11" creationId="{AB8B8978-FD40-45C3-8291-0B546F4D8A0E}"/>
          </ac:picMkLst>
        </pc:picChg>
      </pc:sldChg>
      <pc:sldChg chg="modSp mod modNotesTx">
        <pc:chgData name="Lene Sødal" userId="3b0f260a-327b-4b4f-a1f5-f9bd45d82b14" providerId="ADAL" clId="{A9D134A4-9E11-4B26-BB16-80B5C3ABEE40}" dt="2020-10-21T11:43:14.401" v="2892" actId="1035"/>
        <pc:sldMkLst>
          <pc:docMk/>
          <pc:sldMk cId="3870578765" sldId="326"/>
        </pc:sldMkLst>
        <pc:spChg chg="mod">
          <ac:chgData name="Lene Sødal" userId="3b0f260a-327b-4b4f-a1f5-f9bd45d82b14" providerId="ADAL" clId="{A9D134A4-9E11-4B26-BB16-80B5C3ABEE40}" dt="2020-10-21T11:43:14.401" v="2892" actId="1035"/>
          <ac:spMkLst>
            <pc:docMk/>
            <pc:sldMk cId="3870578765" sldId="326"/>
            <ac:spMk id="2" creationId="{00000000-0000-0000-0000-000000000000}"/>
          </ac:spMkLst>
        </pc:spChg>
        <pc:spChg chg="mod">
          <ac:chgData name="Lene Sødal" userId="3b0f260a-327b-4b4f-a1f5-f9bd45d82b14" providerId="ADAL" clId="{A9D134A4-9E11-4B26-BB16-80B5C3ABEE40}" dt="2020-10-21T11:43:03.737" v="2891" actId="12"/>
          <ac:spMkLst>
            <pc:docMk/>
            <pc:sldMk cId="3870578765" sldId="326"/>
            <ac:spMk id="7" creationId="{00000000-0000-0000-0000-000000000000}"/>
          </ac:spMkLst>
        </pc:spChg>
      </pc:sldChg>
      <pc:sldChg chg="addSp delSp modSp mod modNotesTx">
        <pc:chgData name="Lene Sødal" userId="3b0f260a-327b-4b4f-a1f5-f9bd45d82b14" providerId="ADAL" clId="{A9D134A4-9E11-4B26-BB16-80B5C3ABEE40}" dt="2020-10-21T12:09:37.116" v="3181" actId="14100"/>
        <pc:sldMkLst>
          <pc:docMk/>
          <pc:sldMk cId="3141057843" sldId="495"/>
        </pc:sldMkLst>
        <pc:spChg chg="mod">
          <ac:chgData name="Lene Sødal" userId="3b0f260a-327b-4b4f-a1f5-f9bd45d82b14" providerId="ADAL" clId="{A9D134A4-9E11-4B26-BB16-80B5C3ABEE40}" dt="2020-10-21T12:07:53.127" v="3155" actId="14100"/>
          <ac:spMkLst>
            <pc:docMk/>
            <pc:sldMk cId="3141057843" sldId="495"/>
            <ac:spMk id="2" creationId="{00000000-0000-0000-0000-000000000000}"/>
          </ac:spMkLst>
        </pc:spChg>
        <pc:spChg chg="mod">
          <ac:chgData name="Lene Sødal" userId="3b0f260a-327b-4b4f-a1f5-f9bd45d82b14" providerId="ADAL" clId="{A9D134A4-9E11-4B26-BB16-80B5C3ABEE40}" dt="2020-10-21T12:09:37.116" v="3181" actId="14100"/>
          <ac:spMkLst>
            <pc:docMk/>
            <pc:sldMk cId="3141057843" sldId="495"/>
            <ac:spMk id="4" creationId="{A4C55CD8-C4AE-47D7-97F9-CF8677E4E7EE}"/>
          </ac:spMkLst>
        </pc:spChg>
        <pc:spChg chg="add del mod">
          <ac:chgData name="Lene Sødal" userId="3b0f260a-327b-4b4f-a1f5-f9bd45d82b14" providerId="ADAL" clId="{A9D134A4-9E11-4B26-BB16-80B5C3ABEE40}" dt="2020-10-21T12:08:30.023" v="3157" actId="478"/>
          <ac:spMkLst>
            <pc:docMk/>
            <pc:sldMk cId="3141057843" sldId="495"/>
            <ac:spMk id="5" creationId="{8FC98A80-4BC3-48AD-9B98-8A46D2E01E0A}"/>
          </ac:spMkLst>
        </pc:spChg>
        <pc:picChg chg="del">
          <ac:chgData name="Lene Sødal" userId="3b0f260a-327b-4b4f-a1f5-f9bd45d82b14" providerId="ADAL" clId="{A9D134A4-9E11-4B26-BB16-80B5C3ABEE40}" dt="2020-10-21T12:08:25.880" v="3156" actId="478"/>
          <ac:picMkLst>
            <pc:docMk/>
            <pc:sldMk cId="3141057843" sldId="495"/>
            <ac:picMk id="7" creationId="{00000000-0000-0000-0000-000000000000}"/>
          </ac:picMkLst>
        </pc:picChg>
        <pc:picChg chg="add mod ord modCrop">
          <ac:chgData name="Lene Sødal" userId="3b0f260a-327b-4b4f-a1f5-f9bd45d82b14" providerId="ADAL" clId="{A9D134A4-9E11-4B26-BB16-80B5C3ABEE40}" dt="2020-10-21T12:09:28.719" v="3179" actId="1038"/>
          <ac:picMkLst>
            <pc:docMk/>
            <pc:sldMk cId="3141057843" sldId="495"/>
            <ac:picMk id="9" creationId="{96BB2263-453F-43F7-BCAC-91DE1C035FC1}"/>
          </ac:picMkLst>
        </pc:picChg>
      </pc:sldChg>
      <pc:sldChg chg="addSp delSp modSp mod setBg delAnim modAnim modNotesTx">
        <pc:chgData name="Lene Sødal" userId="3b0f260a-327b-4b4f-a1f5-f9bd45d82b14" providerId="ADAL" clId="{A9D134A4-9E11-4B26-BB16-80B5C3ABEE40}" dt="2020-10-21T08:22:59.381" v="2007" actId="14100"/>
        <pc:sldMkLst>
          <pc:docMk/>
          <pc:sldMk cId="2311036242" sldId="515"/>
        </pc:sldMkLst>
        <pc:spChg chg="mod">
          <ac:chgData name="Lene Sødal" userId="3b0f260a-327b-4b4f-a1f5-f9bd45d82b14" providerId="ADAL" clId="{A9D134A4-9E11-4B26-BB16-80B5C3ABEE40}" dt="2020-10-20T12:54:48.224" v="861" actId="26606"/>
          <ac:spMkLst>
            <pc:docMk/>
            <pc:sldMk cId="2311036242" sldId="515"/>
            <ac:spMk id="2" creationId="{00000000-0000-0000-0000-000000000000}"/>
          </ac:spMkLst>
        </pc:spChg>
        <pc:spChg chg="mod">
          <ac:chgData name="Lene Sødal" userId="3b0f260a-327b-4b4f-a1f5-f9bd45d82b14" providerId="ADAL" clId="{A9D134A4-9E11-4B26-BB16-80B5C3ABEE40}" dt="2020-10-20T12:54:48.224" v="861" actId="26606"/>
          <ac:spMkLst>
            <pc:docMk/>
            <pc:sldMk cId="2311036242" sldId="515"/>
            <ac:spMk id="3" creationId="{00000000-0000-0000-0000-000000000000}"/>
          </ac:spMkLst>
        </pc:spChg>
        <pc:spChg chg="add del">
          <ac:chgData name="Lene Sødal" userId="3b0f260a-327b-4b4f-a1f5-f9bd45d82b14" providerId="ADAL" clId="{A9D134A4-9E11-4B26-BB16-80B5C3ABEE40}" dt="2020-10-20T12:54:48.224" v="861" actId="26606"/>
          <ac:spMkLst>
            <pc:docMk/>
            <pc:sldMk cId="2311036242" sldId="515"/>
            <ac:spMk id="17" creationId="{26FF350C-3AC2-47A6-964A-B7EBA217636A}"/>
          </ac:spMkLst>
        </pc:spChg>
        <pc:spChg chg="add del">
          <ac:chgData name="Lene Sødal" userId="3b0f260a-327b-4b4f-a1f5-f9bd45d82b14" providerId="ADAL" clId="{A9D134A4-9E11-4B26-BB16-80B5C3ABEE40}" dt="2020-10-20T12:54:48.224" v="861" actId="26606"/>
          <ac:spMkLst>
            <pc:docMk/>
            <pc:sldMk cId="2311036242" sldId="515"/>
            <ac:spMk id="19" creationId="{0E4C3304-981A-45A9-AD7F-DCAC88BF0859}"/>
          </ac:spMkLst>
        </pc:spChg>
        <pc:spChg chg="add del">
          <ac:chgData name="Lene Sødal" userId="3b0f260a-327b-4b4f-a1f5-f9bd45d82b14" providerId="ADAL" clId="{A9D134A4-9E11-4B26-BB16-80B5C3ABEE40}" dt="2020-10-20T12:54:48.224" v="861" actId="26606"/>
          <ac:spMkLst>
            <pc:docMk/>
            <pc:sldMk cId="2311036242" sldId="515"/>
            <ac:spMk id="21" creationId="{B38270B4-89BB-4021-979B-2E4C9F410404}"/>
          </ac:spMkLst>
        </pc:spChg>
        <pc:spChg chg="add del">
          <ac:chgData name="Lene Sødal" userId="3b0f260a-327b-4b4f-a1f5-f9bd45d82b14" providerId="ADAL" clId="{A9D134A4-9E11-4B26-BB16-80B5C3ABEE40}" dt="2020-10-20T12:54:48.224" v="861" actId="26606"/>
          <ac:spMkLst>
            <pc:docMk/>
            <pc:sldMk cId="2311036242" sldId="515"/>
            <ac:spMk id="23" creationId="{CCD9A771-BBF6-4A73-99AC-165ADF7D29D8}"/>
          </ac:spMkLst>
        </pc:spChg>
        <pc:spChg chg="add del">
          <ac:chgData name="Lene Sødal" userId="3b0f260a-327b-4b4f-a1f5-f9bd45d82b14" providerId="ADAL" clId="{A9D134A4-9E11-4B26-BB16-80B5C3ABEE40}" dt="2020-10-20T12:54:48.224" v="861" actId="26606"/>
          <ac:spMkLst>
            <pc:docMk/>
            <pc:sldMk cId="2311036242" sldId="515"/>
            <ac:spMk id="25" creationId="{D307EC9B-94C0-4966-ACDF-F2CBCB6B516B}"/>
          </ac:spMkLst>
        </pc:spChg>
        <pc:picChg chg="del">
          <ac:chgData name="Lene Sødal" userId="3b0f260a-327b-4b4f-a1f5-f9bd45d82b14" providerId="ADAL" clId="{A9D134A4-9E11-4B26-BB16-80B5C3ABEE40}" dt="2020-10-20T12:52:21.934" v="681" actId="478"/>
          <ac:picMkLst>
            <pc:docMk/>
            <pc:sldMk cId="2311036242" sldId="515"/>
            <ac:picMk id="5" creationId="{381D7EF5-EAA3-6E4D-A836-26C28EB95991}"/>
          </ac:picMkLst>
        </pc:picChg>
        <pc:picChg chg="ord">
          <ac:chgData name="Lene Sødal" userId="3b0f260a-327b-4b4f-a1f5-f9bd45d82b14" providerId="ADAL" clId="{A9D134A4-9E11-4B26-BB16-80B5C3ABEE40}" dt="2020-10-20T12:54:48.224" v="861" actId="26606"/>
          <ac:picMkLst>
            <pc:docMk/>
            <pc:sldMk cId="2311036242" sldId="515"/>
            <ac:picMk id="6" creationId="{E9879FF3-8502-431B-93F0-C6E2672512F5}"/>
          </ac:picMkLst>
        </pc:picChg>
        <pc:picChg chg="add mod ord modCrop">
          <ac:chgData name="Lene Sødal" userId="3b0f260a-327b-4b4f-a1f5-f9bd45d82b14" providerId="ADAL" clId="{A9D134A4-9E11-4B26-BB16-80B5C3ABEE40}" dt="2020-10-21T08:22:59.381" v="2007" actId="14100"/>
          <ac:picMkLst>
            <pc:docMk/>
            <pc:sldMk cId="2311036242" sldId="515"/>
            <ac:picMk id="7" creationId="{F27E6562-B472-4E12-AB23-E66F1096A133}"/>
          </ac:picMkLst>
        </pc:picChg>
        <pc:picChg chg="add mod ord">
          <ac:chgData name="Lene Sødal" userId="3b0f260a-327b-4b4f-a1f5-f9bd45d82b14" providerId="ADAL" clId="{A9D134A4-9E11-4B26-BB16-80B5C3ABEE40}" dt="2020-10-21T08:21:37.445" v="1979" actId="1076"/>
          <ac:picMkLst>
            <pc:docMk/>
            <pc:sldMk cId="2311036242" sldId="515"/>
            <ac:picMk id="9" creationId="{7879A39C-3B9C-47FD-B9B7-07727D24FAA9}"/>
          </ac:picMkLst>
        </pc:picChg>
        <pc:picChg chg="mod">
          <ac:chgData name="Lene Sødal" userId="3b0f260a-327b-4b4f-a1f5-f9bd45d82b14" providerId="ADAL" clId="{A9D134A4-9E11-4B26-BB16-80B5C3ABEE40}" dt="2020-10-20T12:54:48.224" v="861" actId="26606"/>
          <ac:picMkLst>
            <pc:docMk/>
            <pc:sldMk cId="2311036242" sldId="515"/>
            <ac:picMk id="10" creationId="{55248373-2500-488C-9676-180F245EAE6D}"/>
          </ac:picMkLst>
        </pc:picChg>
        <pc:cxnChg chg="add del">
          <ac:chgData name="Lene Sødal" userId="3b0f260a-327b-4b4f-a1f5-f9bd45d82b14" providerId="ADAL" clId="{A9D134A4-9E11-4B26-BB16-80B5C3ABEE40}" dt="2020-10-20T12:54:48.224" v="861" actId="26606"/>
          <ac:cxnSpMkLst>
            <pc:docMk/>
            <pc:sldMk cId="2311036242" sldId="515"/>
            <ac:cxnSpMk id="15" creationId="{B31A0A0D-217F-441C-9C88-EA935F0A6F50}"/>
          </ac:cxnSpMkLst>
        </pc:cxnChg>
      </pc:sldChg>
      <pc:sldChg chg="modSp mod modNotesTx">
        <pc:chgData name="Lene Sødal" userId="3b0f260a-327b-4b4f-a1f5-f9bd45d82b14" providerId="ADAL" clId="{A9D134A4-9E11-4B26-BB16-80B5C3ABEE40}" dt="2020-10-21T11:18:43.413" v="2155" actId="20577"/>
        <pc:sldMkLst>
          <pc:docMk/>
          <pc:sldMk cId="1191139693" sldId="517"/>
        </pc:sldMkLst>
        <pc:picChg chg="mod">
          <ac:chgData name="Lene Sødal" userId="3b0f260a-327b-4b4f-a1f5-f9bd45d82b14" providerId="ADAL" clId="{A9D134A4-9E11-4B26-BB16-80B5C3ABEE40}" dt="2020-10-21T11:18:05.173" v="2136" actId="1036"/>
          <ac:picMkLst>
            <pc:docMk/>
            <pc:sldMk cId="1191139693" sldId="517"/>
            <ac:picMk id="24" creationId="{8DC8F0C1-EBD4-784D-96A4-BC1CE17AB8C5}"/>
          </ac:picMkLst>
        </pc:picChg>
      </pc:sldChg>
      <pc:sldChg chg="modNotesTx">
        <pc:chgData name="Lene Sødal" userId="3b0f260a-327b-4b4f-a1f5-f9bd45d82b14" providerId="ADAL" clId="{A9D134A4-9E11-4B26-BB16-80B5C3ABEE40}" dt="2020-10-21T08:24:34.004" v="2023" actId="20577"/>
        <pc:sldMkLst>
          <pc:docMk/>
          <pc:sldMk cId="1155980138" sldId="523"/>
        </pc:sldMkLst>
      </pc:sldChg>
      <pc:sldChg chg="modNotesTx">
        <pc:chgData name="Lene Sødal" userId="3b0f260a-327b-4b4f-a1f5-f9bd45d82b14" providerId="ADAL" clId="{A9D134A4-9E11-4B26-BB16-80B5C3ABEE40}" dt="2020-10-21T11:17:50.805" v="2134" actId="6549"/>
        <pc:sldMkLst>
          <pc:docMk/>
          <pc:sldMk cId="3703499623" sldId="524"/>
        </pc:sldMkLst>
      </pc:sldChg>
      <pc:sldChg chg="addSp delSp modSp mod">
        <pc:chgData name="Lene Sødal" userId="3b0f260a-327b-4b4f-a1f5-f9bd45d82b14" providerId="ADAL" clId="{A9D134A4-9E11-4B26-BB16-80B5C3ABEE40}" dt="2020-10-21T07:36:13.822" v="1022" actId="1038"/>
        <pc:sldMkLst>
          <pc:docMk/>
          <pc:sldMk cId="1923795054" sldId="531"/>
        </pc:sldMkLst>
        <pc:spChg chg="mod">
          <ac:chgData name="Lene Sødal" userId="3b0f260a-327b-4b4f-a1f5-f9bd45d82b14" providerId="ADAL" clId="{A9D134A4-9E11-4B26-BB16-80B5C3ABEE40}" dt="2020-10-21T07:36:08.094" v="1015" actId="1038"/>
          <ac:spMkLst>
            <pc:docMk/>
            <pc:sldMk cId="1923795054" sldId="531"/>
            <ac:spMk id="2" creationId="{B10A7C80-11D1-455F-B1BB-7A942FC1BCA6}"/>
          </ac:spMkLst>
        </pc:spChg>
        <pc:spChg chg="mod">
          <ac:chgData name="Lene Sødal" userId="3b0f260a-327b-4b4f-a1f5-f9bd45d82b14" providerId="ADAL" clId="{A9D134A4-9E11-4B26-BB16-80B5C3ABEE40}" dt="2020-10-20T12:49:17.651" v="574" actId="403"/>
          <ac:spMkLst>
            <pc:docMk/>
            <pc:sldMk cId="1923795054" sldId="531"/>
            <ac:spMk id="3" creationId="{00000000-0000-0000-0000-000000000000}"/>
          </ac:spMkLst>
        </pc:spChg>
        <pc:spChg chg="add del mod">
          <ac:chgData name="Lene Sødal" userId="3b0f260a-327b-4b4f-a1f5-f9bd45d82b14" providerId="ADAL" clId="{A9D134A4-9E11-4B26-BB16-80B5C3ABEE40}" dt="2020-10-20T12:51:28.587" v="678" actId="478"/>
          <ac:spMkLst>
            <pc:docMk/>
            <pc:sldMk cId="1923795054" sldId="531"/>
            <ac:spMk id="5" creationId="{E850EDDB-C87A-4366-959E-5529ACC66F9B}"/>
          </ac:spMkLst>
        </pc:spChg>
        <pc:spChg chg="add del mod">
          <ac:chgData name="Lene Sødal" userId="3b0f260a-327b-4b4f-a1f5-f9bd45d82b14" providerId="ADAL" clId="{A9D134A4-9E11-4B26-BB16-80B5C3ABEE40}" dt="2020-10-20T12:51:25.989" v="676" actId="478"/>
          <ac:spMkLst>
            <pc:docMk/>
            <pc:sldMk cId="1923795054" sldId="531"/>
            <ac:spMk id="8" creationId="{488F0352-2CC9-4A7B-A4A3-AB301983E54A}"/>
          </ac:spMkLst>
        </pc:spChg>
        <pc:spChg chg="mod">
          <ac:chgData name="Lene Sødal" userId="3b0f260a-327b-4b4f-a1f5-f9bd45d82b14" providerId="ADAL" clId="{A9D134A4-9E11-4B26-BB16-80B5C3ABEE40}" dt="2020-10-21T07:36:13.822" v="1022" actId="1038"/>
          <ac:spMkLst>
            <pc:docMk/>
            <pc:sldMk cId="1923795054" sldId="531"/>
            <ac:spMk id="65" creationId="{A07C4135-D627-490A-B67A-8A74A4E73B00}"/>
          </ac:spMkLst>
        </pc:spChg>
        <pc:picChg chg="mod">
          <ac:chgData name="Lene Sødal" userId="3b0f260a-327b-4b4f-a1f5-f9bd45d82b14" providerId="ADAL" clId="{A9D134A4-9E11-4B26-BB16-80B5C3ABEE40}" dt="2020-10-20T12:48:09.269" v="541" actId="1076"/>
          <ac:picMkLst>
            <pc:docMk/>
            <pc:sldMk cId="1923795054" sldId="531"/>
            <ac:picMk id="7" creationId="{6AE2BEFA-FF4E-4EA4-BA2D-0C32966FE89F}"/>
          </ac:picMkLst>
        </pc:picChg>
      </pc:sldChg>
      <pc:sldChg chg="del">
        <pc:chgData name="Lene Sødal" userId="3b0f260a-327b-4b4f-a1f5-f9bd45d82b14" providerId="ADAL" clId="{A9D134A4-9E11-4B26-BB16-80B5C3ABEE40}" dt="2020-10-21T11:18:58.038" v="2156" actId="47"/>
        <pc:sldMkLst>
          <pc:docMk/>
          <pc:sldMk cId="2844652858" sldId="533"/>
        </pc:sldMkLst>
      </pc:sldChg>
      <pc:sldChg chg="addSp delSp modSp mod modNotesTx">
        <pc:chgData name="Lene Sødal" userId="3b0f260a-327b-4b4f-a1f5-f9bd45d82b14" providerId="ADAL" clId="{A9D134A4-9E11-4B26-BB16-80B5C3ABEE40}" dt="2020-10-21T12:10:34.174" v="3194" actId="1037"/>
        <pc:sldMkLst>
          <pc:docMk/>
          <pc:sldMk cId="800174890" sldId="534"/>
        </pc:sldMkLst>
        <pc:spChg chg="mod">
          <ac:chgData name="Lene Sødal" userId="3b0f260a-327b-4b4f-a1f5-f9bd45d82b14" providerId="ADAL" clId="{A9D134A4-9E11-4B26-BB16-80B5C3ABEE40}" dt="2020-10-21T11:31:03.501" v="2440" actId="20577"/>
          <ac:spMkLst>
            <pc:docMk/>
            <pc:sldMk cId="800174890" sldId="534"/>
            <ac:spMk id="3" creationId="{00000000-0000-0000-0000-000000000000}"/>
          </ac:spMkLst>
        </pc:spChg>
        <pc:spChg chg="mod">
          <ac:chgData name="Lene Sødal" userId="3b0f260a-327b-4b4f-a1f5-f9bd45d82b14" providerId="ADAL" clId="{A9D134A4-9E11-4B26-BB16-80B5C3ABEE40}" dt="2020-10-21T11:30:02.808" v="2403" actId="14100"/>
          <ac:spMkLst>
            <pc:docMk/>
            <pc:sldMk cId="800174890" sldId="534"/>
            <ac:spMk id="5" creationId="{DDF66C2B-223A-449E-8C8E-5D767454C09D}"/>
          </ac:spMkLst>
        </pc:spChg>
        <pc:spChg chg="del mod">
          <ac:chgData name="Lene Sødal" userId="3b0f260a-327b-4b4f-a1f5-f9bd45d82b14" providerId="ADAL" clId="{A9D134A4-9E11-4B26-BB16-80B5C3ABEE40}" dt="2020-10-21T11:28:06.243" v="2302" actId="478"/>
          <ac:spMkLst>
            <pc:docMk/>
            <pc:sldMk cId="800174890" sldId="534"/>
            <ac:spMk id="7" creationId="{00000000-0000-0000-0000-000000000000}"/>
          </ac:spMkLst>
        </pc:spChg>
        <pc:spChg chg="mod ord">
          <ac:chgData name="Lene Sødal" userId="3b0f260a-327b-4b4f-a1f5-f9bd45d82b14" providerId="ADAL" clId="{A9D134A4-9E11-4B26-BB16-80B5C3ABEE40}" dt="2020-10-21T12:10:34.174" v="3194" actId="1037"/>
          <ac:spMkLst>
            <pc:docMk/>
            <pc:sldMk cId="800174890" sldId="534"/>
            <ac:spMk id="8" creationId="{B52864F2-26A1-4444-86B0-CC61333AADF8}"/>
          </ac:spMkLst>
        </pc:spChg>
        <pc:picChg chg="del">
          <ac:chgData name="Lene Sødal" userId="3b0f260a-327b-4b4f-a1f5-f9bd45d82b14" providerId="ADAL" clId="{A9D134A4-9E11-4B26-BB16-80B5C3ABEE40}" dt="2020-10-21T11:19:24.989" v="2162" actId="478"/>
          <ac:picMkLst>
            <pc:docMk/>
            <pc:sldMk cId="800174890" sldId="534"/>
            <ac:picMk id="4" creationId="{56545EDA-A475-4390-B6CE-D30AB1AFCE65}"/>
          </ac:picMkLst>
        </pc:picChg>
        <pc:picChg chg="add del mod">
          <ac:chgData name="Lene Sødal" userId="3b0f260a-327b-4b4f-a1f5-f9bd45d82b14" providerId="ADAL" clId="{A9D134A4-9E11-4B26-BB16-80B5C3ABEE40}" dt="2020-10-21T11:20:48.548" v="2173" actId="478"/>
          <ac:picMkLst>
            <pc:docMk/>
            <pc:sldMk cId="800174890" sldId="534"/>
            <ac:picMk id="6" creationId="{F77C9D8B-EE6C-4B1C-BDFB-05C661086109}"/>
          </ac:picMkLst>
        </pc:picChg>
        <pc:picChg chg="del">
          <ac:chgData name="Lene Sødal" userId="3b0f260a-327b-4b4f-a1f5-f9bd45d82b14" providerId="ADAL" clId="{A9D134A4-9E11-4B26-BB16-80B5C3ABEE40}" dt="2020-10-21T11:31:12.179" v="2441" actId="478"/>
          <ac:picMkLst>
            <pc:docMk/>
            <pc:sldMk cId="800174890" sldId="534"/>
            <ac:picMk id="10" creationId="{4680953D-DF9F-492F-80A2-86EF460A64F3}"/>
          </ac:picMkLst>
        </pc:picChg>
        <pc:picChg chg="add mod ord">
          <ac:chgData name="Lene Sødal" userId="3b0f260a-327b-4b4f-a1f5-f9bd45d82b14" providerId="ADAL" clId="{A9D134A4-9E11-4B26-BB16-80B5C3ABEE40}" dt="2020-10-21T11:29:40.443" v="2402" actId="1036"/>
          <ac:picMkLst>
            <pc:docMk/>
            <pc:sldMk cId="800174890" sldId="534"/>
            <ac:picMk id="11" creationId="{86DC16BD-FBED-41FC-AE63-F97F317D72C5}"/>
          </ac:picMkLst>
        </pc:picChg>
      </pc:sldChg>
    </pc:docChg>
  </pc:docChgLst>
  <pc:docChgLst>
    <pc:chgData name="Siri Bjerkan" userId="afc50872-e98e-436c-b060-9e231b1d676f" providerId="ADAL" clId="{E84DE583-F706-497C-AFA7-E17799539AC8}"/>
    <pc:docChg chg="undo custSel addSld delSld modSld delMainMaster modSection">
      <pc:chgData name="Siri Bjerkan" userId="afc50872-e98e-436c-b060-9e231b1d676f" providerId="ADAL" clId="{E84DE583-F706-497C-AFA7-E17799539AC8}" dt="2021-11-10T22:57:24.603" v="2780" actId="20577"/>
      <pc:docMkLst>
        <pc:docMk/>
      </pc:docMkLst>
      <pc:sldChg chg="modNotesTx">
        <pc:chgData name="Siri Bjerkan" userId="afc50872-e98e-436c-b060-9e231b1d676f" providerId="ADAL" clId="{E84DE583-F706-497C-AFA7-E17799539AC8}" dt="2021-11-10T09:39:11.023" v="391" actId="20577"/>
        <pc:sldMkLst>
          <pc:docMk/>
          <pc:sldMk cId="3237510723" sldId="274"/>
        </pc:sldMkLst>
      </pc:sldChg>
      <pc:sldChg chg="del">
        <pc:chgData name="Siri Bjerkan" userId="afc50872-e98e-436c-b060-9e231b1d676f" providerId="ADAL" clId="{E84DE583-F706-497C-AFA7-E17799539AC8}" dt="2021-11-10T09:34:30.481" v="2" actId="47"/>
        <pc:sldMkLst>
          <pc:docMk/>
          <pc:sldMk cId="2233186062" sldId="275"/>
        </pc:sldMkLst>
      </pc:sldChg>
      <pc:sldChg chg="del">
        <pc:chgData name="Siri Bjerkan" userId="afc50872-e98e-436c-b060-9e231b1d676f" providerId="ADAL" clId="{E84DE583-F706-497C-AFA7-E17799539AC8}" dt="2021-11-10T09:34:37.732" v="7" actId="47"/>
        <pc:sldMkLst>
          <pc:docMk/>
          <pc:sldMk cId="3875686061" sldId="276"/>
        </pc:sldMkLst>
      </pc:sldChg>
      <pc:sldChg chg="modNotesTx">
        <pc:chgData name="Siri Bjerkan" userId="afc50872-e98e-436c-b060-9e231b1d676f" providerId="ADAL" clId="{E84DE583-F706-497C-AFA7-E17799539AC8}" dt="2021-11-10T22:48:01.072" v="2434" actId="20577"/>
        <pc:sldMkLst>
          <pc:docMk/>
          <pc:sldMk cId="3551749941" sldId="277"/>
        </pc:sldMkLst>
      </pc:sldChg>
      <pc:sldChg chg="del">
        <pc:chgData name="Siri Bjerkan" userId="afc50872-e98e-436c-b060-9e231b1d676f" providerId="ADAL" clId="{E84DE583-F706-497C-AFA7-E17799539AC8}" dt="2021-11-10T13:50:20.862" v="557" actId="47"/>
        <pc:sldMkLst>
          <pc:docMk/>
          <pc:sldMk cId="3548145474" sldId="280"/>
        </pc:sldMkLst>
      </pc:sldChg>
      <pc:sldChg chg="del">
        <pc:chgData name="Siri Bjerkan" userId="afc50872-e98e-436c-b060-9e231b1d676f" providerId="ADAL" clId="{E84DE583-F706-497C-AFA7-E17799539AC8}" dt="2021-11-10T09:34:33.324" v="4" actId="47"/>
        <pc:sldMkLst>
          <pc:docMk/>
          <pc:sldMk cId="339942046" sldId="299"/>
        </pc:sldMkLst>
      </pc:sldChg>
      <pc:sldChg chg="modSp mod modNotesTx">
        <pc:chgData name="Siri Bjerkan" userId="afc50872-e98e-436c-b060-9e231b1d676f" providerId="ADAL" clId="{E84DE583-F706-497C-AFA7-E17799539AC8}" dt="2021-11-10T22:45:21.785" v="2356" actId="20577"/>
        <pc:sldMkLst>
          <pc:docMk/>
          <pc:sldMk cId="3870578765" sldId="326"/>
        </pc:sldMkLst>
        <pc:spChg chg="mod">
          <ac:chgData name="Siri Bjerkan" userId="afc50872-e98e-436c-b060-9e231b1d676f" providerId="ADAL" clId="{E84DE583-F706-497C-AFA7-E17799539AC8}" dt="2021-11-10T17:24:00.192" v="1821" actId="20577"/>
          <ac:spMkLst>
            <pc:docMk/>
            <pc:sldMk cId="3870578765" sldId="326"/>
            <ac:spMk id="7" creationId="{00000000-0000-0000-0000-000000000000}"/>
          </ac:spMkLst>
        </pc:spChg>
      </pc:sldChg>
      <pc:sldChg chg="del">
        <pc:chgData name="Siri Bjerkan" userId="afc50872-e98e-436c-b060-9e231b1d676f" providerId="ADAL" clId="{E84DE583-F706-497C-AFA7-E17799539AC8}" dt="2021-11-10T09:34:36.033" v="6" actId="47"/>
        <pc:sldMkLst>
          <pc:docMk/>
          <pc:sldMk cId="755990493" sldId="460"/>
        </pc:sldMkLst>
      </pc:sldChg>
      <pc:sldChg chg="modSp mod modNotesTx">
        <pc:chgData name="Siri Bjerkan" userId="afc50872-e98e-436c-b060-9e231b1d676f" providerId="ADAL" clId="{E84DE583-F706-497C-AFA7-E17799539AC8}" dt="2021-11-10T22:49:31.501" v="2435" actId="20577"/>
        <pc:sldMkLst>
          <pc:docMk/>
          <pc:sldMk cId="3141057843" sldId="495"/>
        </pc:sldMkLst>
        <pc:spChg chg="mod">
          <ac:chgData name="Siri Bjerkan" userId="afc50872-e98e-436c-b060-9e231b1d676f" providerId="ADAL" clId="{E84DE583-F706-497C-AFA7-E17799539AC8}" dt="2021-11-10T22:49:31.501" v="2435" actId="20577"/>
          <ac:spMkLst>
            <pc:docMk/>
            <pc:sldMk cId="3141057843" sldId="495"/>
            <ac:spMk id="2" creationId="{00000000-0000-0000-0000-000000000000}"/>
          </ac:spMkLst>
        </pc:spChg>
      </pc:sldChg>
      <pc:sldChg chg="del">
        <pc:chgData name="Siri Bjerkan" userId="afc50872-e98e-436c-b060-9e231b1d676f" providerId="ADAL" clId="{E84DE583-F706-497C-AFA7-E17799539AC8}" dt="2021-11-10T17:29:06.306" v="2288" actId="47"/>
        <pc:sldMkLst>
          <pc:docMk/>
          <pc:sldMk cId="1386238897" sldId="512"/>
        </pc:sldMkLst>
      </pc:sldChg>
      <pc:sldChg chg="del">
        <pc:chgData name="Siri Bjerkan" userId="afc50872-e98e-436c-b060-9e231b1d676f" providerId="ADAL" clId="{E84DE583-F706-497C-AFA7-E17799539AC8}" dt="2021-11-10T09:43:03.692" v="405" actId="47"/>
        <pc:sldMkLst>
          <pc:docMk/>
          <pc:sldMk cId="2311036242" sldId="515"/>
        </pc:sldMkLst>
      </pc:sldChg>
      <pc:sldChg chg="addSp delSp modSp mod modNotesTx">
        <pc:chgData name="Siri Bjerkan" userId="afc50872-e98e-436c-b060-9e231b1d676f" providerId="ADAL" clId="{E84DE583-F706-497C-AFA7-E17799539AC8}" dt="2021-11-10T22:57:24.603" v="2780" actId="20577"/>
        <pc:sldMkLst>
          <pc:docMk/>
          <pc:sldMk cId="1191139693" sldId="517"/>
        </pc:sldMkLst>
        <pc:picChg chg="add mod">
          <ac:chgData name="Siri Bjerkan" userId="afc50872-e98e-436c-b060-9e231b1d676f" providerId="ADAL" clId="{E84DE583-F706-497C-AFA7-E17799539AC8}" dt="2021-11-10T09:42:25.757" v="404" actId="14100"/>
          <ac:picMkLst>
            <pc:docMk/>
            <pc:sldMk cId="1191139693" sldId="517"/>
            <ac:picMk id="10" creationId="{C2A9B336-F730-4F37-A8D9-57B5CD06467F}"/>
          </ac:picMkLst>
        </pc:picChg>
        <pc:picChg chg="mod">
          <ac:chgData name="Siri Bjerkan" userId="afc50872-e98e-436c-b060-9e231b1d676f" providerId="ADAL" clId="{E84DE583-F706-497C-AFA7-E17799539AC8}" dt="2021-11-10T09:42:22.968" v="403" actId="1076"/>
          <ac:picMkLst>
            <pc:docMk/>
            <pc:sldMk cId="1191139693" sldId="517"/>
            <ac:picMk id="12" creationId="{1FA939F0-0296-D94E-835E-E82DA124B4E5}"/>
          </ac:picMkLst>
        </pc:picChg>
        <pc:picChg chg="del">
          <ac:chgData name="Siri Bjerkan" userId="afc50872-e98e-436c-b060-9e231b1d676f" providerId="ADAL" clId="{E84DE583-F706-497C-AFA7-E17799539AC8}" dt="2021-11-10T09:42:00.156" v="396" actId="478"/>
          <ac:picMkLst>
            <pc:docMk/>
            <pc:sldMk cId="1191139693" sldId="517"/>
            <ac:picMk id="24" creationId="{8DC8F0C1-EBD4-784D-96A4-BC1CE17AB8C5}"/>
          </ac:picMkLst>
        </pc:picChg>
      </pc:sldChg>
      <pc:sldChg chg="del modNotesTx">
        <pc:chgData name="Siri Bjerkan" userId="afc50872-e98e-436c-b060-9e231b1d676f" providerId="ADAL" clId="{E84DE583-F706-497C-AFA7-E17799539AC8}" dt="2021-11-10T09:43:15.344" v="406" actId="47"/>
        <pc:sldMkLst>
          <pc:docMk/>
          <pc:sldMk cId="1155980138" sldId="523"/>
        </pc:sldMkLst>
      </pc:sldChg>
      <pc:sldChg chg="add modNotesTx">
        <pc:chgData name="Siri Bjerkan" userId="afc50872-e98e-436c-b060-9e231b1d676f" providerId="ADAL" clId="{E84DE583-F706-497C-AFA7-E17799539AC8}" dt="2021-11-10T09:41:34.276" v="395"/>
        <pc:sldMkLst>
          <pc:docMk/>
          <pc:sldMk cId="0" sldId="524"/>
        </pc:sldMkLst>
      </pc:sldChg>
      <pc:sldChg chg="del">
        <pc:chgData name="Siri Bjerkan" userId="afc50872-e98e-436c-b060-9e231b1d676f" providerId="ADAL" clId="{E84DE583-F706-497C-AFA7-E17799539AC8}" dt="2021-11-10T09:36:32.971" v="14" actId="47"/>
        <pc:sldMkLst>
          <pc:docMk/>
          <pc:sldMk cId="3703499623" sldId="524"/>
        </pc:sldMkLst>
      </pc:sldChg>
      <pc:sldChg chg="del">
        <pc:chgData name="Siri Bjerkan" userId="afc50872-e98e-436c-b060-9e231b1d676f" providerId="ADAL" clId="{E84DE583-F706-497C-AFA7-E17799539AC8}" dt="2021-11-10T09:34:34.629" v="5" actId="47"/>
        <pc:sldMkLst>
          <pc:docMk/>
          <pc:sldMk cId="1923795054" sldId="531"/>
        </pc:sldMkLst>
      </pc:sldChg>
      <pc:sldChg chg="del">
        <pc:chgData name="Siri Bjerkan" userId="afc50872-e98e-436c-b060-9e231b1d676f" providerId="ADAL" clId="{E84DE583-F706-497C-AFA7-E17799539AC8}" dt="2021-11-10T09:34:32.018" v="3" actId="47"/>
        <pc:sldMkLst>
          <pc:docMk/>
          <pc:sldMk cId="707584701" sldId="532"/>
        </pc:sldMkLst>
      </pc:sldChg>
      <pc:sldChg chg="del">
        <pc:chgData name="Siri Bjerkan" userId="afc50872-e98e-436c-b060-9e231b1d676f" providerId="ADAL" clId="{E84DE583-F706-497C-AFA7-E17799539AC8}" dt="2021-11-10T09:37:21.266" v="19" actId="47"/>
        <pc:sldMkLst>
          <pc:docMk/>
          <pc:sldMk cId="800174890" sldId="534"/>
        </pc:sldMkLst>
      </pc:sldChg>
      <pc:sldChg chg="del">
        <pc:chgData name="Siri Bjerkan" userId="afc50872-e98e-436c-b060-9e231b1d676f" providerId="ADAL" clId="{E84DE583-F706-497C-AFA7-E17799539AC8}" dt="2021-11-10T09:24:00.417" v="0" actId="47"/>
        <pc:sldMkLst>
          <pc:docMk/>
          <pc:sldMk cId="4147366194" sldId="535"/>
        </pc:sldMkLst>
      </pc:sldChg>
      <pc:sldMasterChg chg="del delSldLayout">
        <pc:chgData name="Siri Bjerkan" userId="afc50872-e98e-436c-b060-9e231b1d676f" providerId="ADAL" clId="{E84DE583-F706-497C-AFA7-E17799539AC8}" dt="2021-11-10T13:50:20.862" v="557" actId="47"/>
        <pc:sldMasterMkLst>
          <pc:docMk/>
          <pc:sldMasterMk cId="2187167459" sldId="2147483709"/>
        </pc:sldMasterMkLst>
        <pc:sldLayoutChg chg="del">
          <pc:chgData name="Siri Bjerkan" userId="afc50872-e98e-436c-b060-9e231b1d676f" providerId="ADAL" clId="{E84DE583-F706-497C-AFA7-E17799539AC8}" dt="2021-11-10T13:50:20.862" v="557" actId="47"/>
          <pc:sldLayoutMkLst>
            <pc:docMk/>
            <pc:sldMasterMk cId="2187167459" sldId="2147483709"/>
            <pc:sldLayoutMk cId="2841922849" sldId="2147483710"/>
          </pc:sldLayoutMkLst>
        </pc:sldLayoutChg>
        <pc:sldLayoutChg chg="del">
          <pc:chgData name="Siri Bjerkan" userId="afc50872-e98e-436c-b060-9e231b1d676f" providerId="ADAL" clId="{E84DE583-F706-497C-AFA7-E17799539AC8}" dt="2021-11-10T13:50:20.862" v="557" actId="47"/>
          <pc:sldLayoutMkLst>
            <pc:docMk/>
            <pc:sldMasterMk cId="2187167459" sldId="2147483709"/>
            <pc:sldLayoutMk cId="431002984" sldId="2147483711"/>
          </pc:sldLayoutMkLst>
        </pc:sldLayoutChg>
        <pc:sldLayoutChg chg="del">
          <pc:chgData name="Siri Bjerkan" userId="afc50872-e98e-436c-b060-9e231b1d676f" providerId="ADAL" clId="{E84DE583-F706-497C-AFA7-E17799539AC8}" dt="2021-11-10T13:50:20.862" v="557" actId="47"/>
          <pc:sldLayoutMkLst>
            <pc:docMk/>
            <pc:sldMasterMk cId="2187167459" sldId="2147483709"/>
            <pc:sldLayoutMk cId="1404345971" sldId="2147483712"/>
          </pc:sldLayoutMkLst>
        </pc:sldLayoutChg>
        <pc:sldLayoutChg chg="del">
          <pc:chgData name="Siri Bjerkan" userId="afc50872-e98e-436c-b060-9e231b1d676f" providerId="ADAL" clId="{E84DE583-F706-497C-AFA7-E17799539AC8}" dt="2021-11-10T13:50:20.862" v="557" actId="47"/>
          <pc:sldLayoutMkLst>
            <pc:docMk/>
            <pc:sldMasterMk cId="2187167459" sldId="2147483709"/>
            <pc:sldLayoutMk cId="3124377203" sldId="2147483713"/>
          </pc:sldLayoutMkLst>
        </pc:sldLayoutChg>
        <pc:sldLayoutChg chg="del">
          <pc:chgData name="Siri Bjerkan" userId="afc50872-e98e-436c-b060-9e231b1d676f" providerId="ADAL" clId="{E84DE583-F706-497C-AFA7-E17799539AC8}" dt="2021-11-10T13:50:20.862" v="557" actId="47"/>
          <pc:sldLayoutMkLst>
            <pc:docMk/>
            <pc:sldMasterMk cId="2187167459" sldId="2147483709"/>
            <pc:sldLayoutMk cId="392137319" sldId="2147483714"/>
          </pc:sldLayoutMkLst>
        </pc:sldLayoutChg>
        <pc:sldLayoutChg chg="del">
          <pc:chgData name="Siri Bjerkan" userId="afc50872-e98e-436c-b060-9e231b1d676f" providerId="ADAL" clId="{E84DE583-F706-497C-AFA7-E17799539AC8}" dt="2021-11-10T13:50:20.862" v="557" actId="47"/>
          <pc:sldLayoutMkLst>
            <pc:docMk/>
            <pc:sldMasterMk cId="2187167459" sldId="2147483709"/>
            <pc:sldLayoutMk cId="427321964" sldId="2147483715"/>
          </pc:sldLayoutMkLst>
        </pc:sldLayoutChg>
        <pc:sldLayoutChg chg="del">
          <pc:chgData name="Siri Bjerkan" userId="afc50872-e98e-436c-b060-9e231b1d676f" providerId="ADAL" clId="{E84DE583-F706-497C-AFA7-E17799539AC8}" dt="2021-11-10T13:50:20.862" v="557" actId="47"/>
          <pc:sldLayoutMkLst>
            <pc:docMk/>
            <pc:sldMasterMk cId="2187167459" sldId="2147483709"/>
            <pc:sldLayoutMk cId="739221852" sldId="2147483716"/>
          </pc:sldLayoutMkLst>
        </pc:sldLayoutChg>
        <pc:sldLayoutChg chg="del">
          <pc:chgData name="Siri Bjerkan" userId="afc50872-e98e-436c-b060-9e231b1d676f" providerId="ADAL" clId="{E84DE583-F706-497C-AFA7-E17799539AC8}" dt="2021-11-10T13:50:20.862" v="557" actId="47"/>
          <pc:sldLayoutMkLst>
            <pc:docMk/>
            <pc:sldMasterMk cId="2187167459" sldId="2147483709"/>
            <pc:sldLayoutMk cId="1792384280" sldId="2147483717"/>
          </pc:sldLayoutMkLst>
        </pc:sldLayoutChg>
        <pc:sldLayoutChg chg="del">
          <pc:chgData name="Siri Bjerkan" userId="afc50872-e98e-436c-b060-9e231b1d676f" providerId="ADAL" clId="{E84DE583-F706-497C-AFA7-E17799539AC8}" dt="2021-11-10T13:50:20.862" v="557" actId="47"/>
          <pc:sldLayoutMkLst>
            <pc:docMk/>
            <pc:sldMasterMk cId="2187167459" sldId="2147483709"/>
            <pc:sldLayoutMk cId="1554716648" sldId="2147483718"/>
          </pc:sldLayoutMkLst>
        </pc:sldLayoutChg>
        <pc:sldLayoutChg chg="del">
          <pc:chgData name="Siri Bjerkan" userId="afc50872-e98e-436c-b060-9e231b1d676f" providerId="ADAL" clId="{E84DE583-F706-497C-AFA7-E17799539AC8}" dt="2021-11-10T13:50:20.862" v="557" actId="47"/>
          <pc:sldLayoutMkLst>
            <pc:docMk/>
            <pc:sldMasterMk cId="2187167459" sldId="2147483709"/>
            <pc:sldLayoutMk cId="54875067" sldId="2147483719"/>
          </pc:sldLayoutMkLst>
        </pc:sldLayoutChg>
        <pc:sldLayoutChg chg="del">
          <pc:chgData name="Siri Bjerkan" userId="afc50872-e98e-436c-b060-9e231b1d676f" providerId="ADAL" clId="{E84DE583-F706-497C-AFA7-E17799539AC8}" dt="2021-11-10T13:50:20.862" v="557" actId="47"/>
          <pc:sldLayoutMkLst>
            <pc:docMk/>
            <pc:sldMasterMk cId="2187167459" sldId="2147483709"/>
            <pc:sldLayoutMk cId="115236656" sldId="2147483720"/>
          </pc:sldLayoutMkLst>
        </pc:sldLayoutChg>
      </pc:sldMasterChg>
    </pc:docChg>
  </pc:docChgLst>
  <pc:docChgLst>
    <pc:chgData name="Siri Bjerkan" userId="afc50872-e98e-436c-b060-9e231b1d676f" providerId="ADAL" clId="{EAAD5829-74AC-4118-B97E-0126F5F4650C}"/>
    <pc:docChg chg="modSld">
      <pc:chgData name="Siri Bjerkan" userId="afc50872-e98e-436c-b060-9e231b1d676f" providerId="ADAL" clId="{EAAD5829-74AC-4118-B97E-0126F5F4650C}" dt="2021-11-10T09:22:38.362" v="39" actId="20577"/>
      <pc:docMkLst>
        <pc:docMk/>
      </pc:docMkLst>
      <pc:sldChg chg="modSp mod modNotesTx">
        <pc:chgData name="Siri Bjerkan" userId="afc50872-e98e-436c-b060-9e231b1d676f" providerId="ADAL" clId="{EAAD5829-74AC-4118-B97E-0126F5F4650C}" dt="2021-11-10T09:22:38.362" v="39" actId="20577"/>
        <pc:sldMkLst>
          <pc:docMk/>
          <pc:sldMk cId="3237510723" sldId="274"/>
        </pc:sldMkLst>
        <pc:spChg chg="mod">
          <ac:chgData name="Siri Bjerkan" userId="afc50872-e98e-436c-b060-9e231b1d676f" providerId="ADAL" clId="{EAAD5829-74AC-4118-B97E-0126F5F4650C}" dt="2021-11-10T09:22:11.057" v="31" actId="20577"/>
          <ac:spMkLst>
            <pc:docMk/>
            <pc:sldMk cId="3237510723" sldId="274"/>
            <ac:spMk id="4" creationId="{0885BBFD-B276-4756-91B9-AC3127ECD30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1"/>
            <a:ext cx="2893156" cy="535624"/>
          </a:xfrm>
          <a:prstGeom prst="rect">
            <a:avLst/>
          </a:prstGeom>
        </p:spPr>
        <p:txBody>
          <a:bodyPr vert="horz" lIns="91440" tIns="45720" rIns="91440" bIns="45720" rtlCol="0"/>
          <a:lstStyle>
            <a:lvl1pPr algn="l">
              <a:defRPr sz="1200">
                <a:latin typeface="TheSans LP3 Light" panose="020B0002050302020203" pitchFamily="34" charset="0"/>
              </a:defRPr>
            </a:lvl1pPr>
          </a:lstStyle>
          <a:p>
            <a:endParaRPr lang="nb-NO"/>
          </a:p>
        </p:txBody>
      </p:sp>
      <p:sp>
        <p:nvSpPr>
          <p:cNvPr id="3" name="Plassholder for dato 2"/>
          <p:cNvSpPr>
            <a:spLocks noGrp="1"/>
          </p:cNvSpPr>
          <p:nvPr>
            <p:ph type="dt" idx="1"/>
          </p:nvPr>
        </p:nvSpPr>
        <p:spPr>
          <a:xfrm>
            <a:off x="3781813" y="1"/>
            <a:ext cx="2893156" cy="535624"/>
          </a:xfrm>
          <a:prstGeom prst="rect">
            <a:avLst/>
          </a:prstGeom>
        </p:spPr>
        <p:txBody>
          <a:bodyPr vert="horz" lIns="91440" tIns="45720" rIns="91440" bIns="45720" rtlCol="0"/>
          <a:lstStyle>
            <a:lvl1pPr algn="r">
              <a:defRPr sz="1200">
                <a:latin typeface="TheSans LP3 Light" panose="020B0002050302020203" pitchFamily="34" charset="0"/>
              </a:defRPr>
            </a:lvl1pPr>
          </a:lstStyle>
          <a:p>
            <a:fld id="{EB8E16F8-4B30-C04D-8719-F58D8539865B}" type="datetimeFigureOut">
              <a:rPr lang="nb-NO" smtClean="0"/>
              <a:pPr/>
              <a:t>10.11.2021</a:t>
            </a:fld>
            <a:endParaRPr lang="nb-NO"/>
          </a:p>
        </p:txBody>
      </p:sp>
      <p:sp>
        <p:nvSpPr>
          <p:cNvPr id="4" name="Plassholder for lysbilde 3"/>
          <p:cNvSpPr>
            <a:spLocks noGrp="1" noRot="1" noChangeAspect="1"/>
          </p:cNvSpPr>
          <p:nvPr>
            <p:ph type="sldImg" idx="2"/>
          </p:nvPr>
        </p:nvSpPr>
        <p:spPr>
          <a:xfrm>
            <a:off x="-230188" y="803275"/>
            <a:ext cx="7137401" cy="401637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67652" y="5088431"/>
            <a:ext cx="5341211" cy="4820619"/>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10175004"/>
            <a:ext cx="2893156" cy="535624"/>
          </a:xfrm>
          <a:prstGeom prst="rect">
            <a:avLst/>
          </a:prstGeom>
        </p:spPr>
        <p:txBody>
          <a:bodyPr vert="horz" lIns="91440" tIns="45720" rIns="91440" bIns="45720" rtlCol="0" anchor="b"/>
          <a:lstStyle>
            <a:lvl1pPr algn="l">
              <a:defRPr sz="1200">
                <a:latin typeface="TheSans LP3 Light" panose="020B0002050302020203" pitchFamily="34" charset="0"/>
              </a:defRPr>
            </a:lvl1pPr>
          </a:lstStyle>
          <a:p>
            <a:endParaRPr lang="nb-NO"/>
          </a:p>
        </p:txBody>
      </p:sp>
      <p:sp>
        <p:nvSpPr>
          <p:cNvPr id="7" name="Plassholder for lysbildenummer 6"/>
          <p:cNvSpPr>
            <a:spLocks noGrp="1"/>
          </p:cNvSpPr>
          <p:nvPr>
            <p:ph type="sldNum" sz="quarter" idx="5"/>
          </p:nvPr>
        </p:nvSpPr>
        <p:spPr>
          <a:xfrm>
            <a:off x="3781813" y="10175004"/>
            <a:ext cx="2893156" cy="535624"/>
          </a:xfrm>
          <a:prstGeom prst="rect">
            <a:avLst/>
          </a:prstGeom>
        </p:spPr>
        <p:txBody>
          <a:bodyPr vert="horz" lIns="91440" tIns="45720" rIns="91440" bIns="45720" rtlCol="0" anchor="b"/>
          <a:lstStyle>
            <a:lvl1pPr algn="r">
              <a:defRPr sz="1200">
                <a:latin typeface="TheSans LP3 Light" panose="020B0002050302020203" pitchFamily="34" charset="0"/>
              </a:defRPr>
            </a:lvl1pPr>
          </a:lstStyle>
          <a:p>
            <a:fld id="{7939837F-0BF1-9D49-8B83-6FDEEA33F433}" type="slidenum">
              <a:rPr lang="nb-NO" smtClean="0"/>
              <a:pPr/>
              <a:t>‹#›</a:t>
            </a:fld>
            <a:endParaRPr lang="nb-NO"/>
          </a:p>
        </p:txBody>
      </p:sp>
    </p:spTree>
    <p:extLst>
      <p:ext uri="{BB962C8B-B14F-4D97-AF65-F5344CB8AC3E}">
        <p14:creationId xmlns:p14="http://schemas.microsoft.com/office/powerpoint/2010/main" val="34008388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TheSans LP3 Light" panose="020B0002050302020203"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230188" y="803275"/>
            <a:ext cx="7137401" cy="4016375"/>
          </a:xfrm>
        </p:spPr>
      </p:sp>
      <p:sp>
        <p:nvSpPr>
          <p:cNvPr id="3" name="Plassholder for notater 2"/>
          <p:cNvSpPr>
            <a:spLocks noGrp="1"/>
          </p:cNvSpPr>
          <p:nvPr>
            <p:ph type="body" idx="1"/>
          </p:nvPr>
        </p:nvSpPr>
        <p:spPr/>
        <p:txBody>
          <a:body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ea typeface="+mn-ea"/>
                <a:cs typeface="+mn-cs"/>
              </a:rPr>
              <a:t>Hei, jeg heter Siri, og jobber som rådgiver for frivillighet og generasjonsmøter i </a:t>
            </a:r>
            <a:r>
              <a:rPr kumimoji="0" lang="nb-NO" sz="1200" b="0" i="0" u="none" strike="noStrike" kern="1200" cap="none" spc="0" normalizeH="0" baseline="0" noProof="0" dirty="0" err="1">
                <a:ln>
                  <a:noFill/>
                </a:ln>
                <a:solidFill>
                  <a:prstClr val="black"/>
                </a:solidFill>
                <a:effectLst/>
                <a:uLnTx/>
                <a:uFillTx/>
                <a:ea typeface="+mn-ea"/>
                <a:cs typeface="+mn-cs"/>
              </a:rPr>
              <a:t>Lvsglede</a:t>
            </a:r>
            <a:r>
              <a:rPr kumimoji="0" lang="nb-NO" sz="1200" b="0" i="0" u="none" strike="noStrike" kern="1200" cap="none" spc="0" normalizeH="0" baseline="0" noProof="0" dirty="0">
                <a:ln>
                  <a:noFill/>
                </a:ln>
                <a:solidFill>
                  <a:prstClr val="black"/>
                </a:solidFill>
                <a:effectLst/>
                <a:uLnTx/>
                <a:uFillTx/>
                <a:ea typeface="+mn-ea"/>
                <a:cs typeface="+mn-cs"/>
              </a:rPr>
              <a:t> for Eldre</a:t>
            </a:r>
          </a:p>
          <a:p>
            <a:pPr marL="0" marR="0" lvl="0" indent="0" algn="l" defTabSz="457200" rtl="0" eaLnBrk="1" fontAlgn="base"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ea typeface="+mn-ea"/>
              <a:cs typeface="+mn-cs"/>
            </a:endParaRP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ea typeface="+mn-ea"/>
                <a:cs typeface="+mn-cs"/>
              </a:rPr>
              <a:t>Nå skal jeg fortelle om hva Livsglede for Eldre jobber med. </a:t>
            </a: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ea typeface="+mn-ea"/>
                <a:cs typeface="+mn-cs"/>
              </a:rPr>
              <a:t>I tillegg skal jeg fortelle litt om hvordan vårt arbeid bidrar til å </a:t>
            </a:r>
            <a:r>
              <a:rPr kumimoji="0" lang="nb-NO" sz="1200" b="1" i="0" u="sng" strike="noStrike" kern="1200" cap="none" spc="0" normalizeH="0" baseline="0" noProof="0" dirty="0">
                <a:ln>
                  <a:noFill/>
                </a:ln>
                <a:solidFill>
                  <a:prstClr val="black"/>
                </a:solidFill>
                <a:effectLst/>
                <a:uLnTx/>
                <a:uFillTx/>
                <a:ea typeface="+mn-ea"/>
                <a:cs typeface="+mn-cs"/>
              </a:rPr>
              <a:t>øke frivilligheten </a:t>
            </a:r>
            <a:r>
              <a:rPr kumimoji="0" lang="nb-NO" sz="1200" b="0" i="0" u="none" strike="noStrike" kern="1200" cap="none" spc="0" normalizeH="0" baseline="0" noProof="0" dirty="0">
                <a:ln>
                  <a:noFill/>
                </a:ln>
                <a:solidFill>
                  <a:prstClr val="black"/>
                </a:solidFill>
                <a:effectLst/>
                <a:uLnTx/>
                <a:uFillTx/>
                <a:ea typeface="+mn-ea"/>
                <a:cs typeface="+mn-cs"/>
              </a:rPr>
              <a:t>i omsorgssektoren.</a:t>
            </a:r>
          </a:p>
          <a:p>
            <a:pPr marL="0" marR="0" lvl="0" indent="0" algn="l" defTabSz="457200" rtl="0" eaLnBrk="1" fontAlgn="base"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ea typeface="+mn-ea"/>
              <a:cs typeface="+mn-cs"/>
            </a:endParaRPr>
          </a:p>
        </p:txBody>
      </p:sp>
      <p:sp>
        <p:nvSpPr>
          <p:cNvPr id="4" name="Plassholder for lysbildenummer 3"/>
          <p:cNvSpPr>
            <a:spLocks noGrp="1"/>
          </p:cNvSpPr>
          <p:nvPr>
            <p:ph type="sldNum" sz="quarter" idx="10"/>
          </p:nvPr>
        </p:nvSpPr>
        <p:spPr/>
        <p:txBody>
          <a:bodyPr/>
          <a:lstStyle/>
          <a:p>
            <a:fld id="{7939837F-0BF1-9D49-8B83-6FDEEA33F433}" type="slidenum">
              <a:rPr lang="nb-NO" smtClean="0"/>
              <a:t>1</a:t>
            </a:fld>
            <a:endParaRPr lang="nb-NO"/>
          </a:p>
        </p:txBody>
      </p:sp>
    </p:spTree>
    <p:extLst>
      <p:ext uri="{BB962C8B-B14F-4D97-AF65-F5344CB8AC3E}">
        <p14:creationId xmlns:p14="http://schemas.microsoft.com/office/powerpoint/2010/main" val="3472856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230188" y="803275"/>
            <a:ext cx="7137401" cy="4016375"/>
          </a:xfrm>
        </p:spPr>
      </p:sp>
      <p:sp>
        <p:nvSpPr>
          <p:cNvPr id="3" name="Plassholder for notater 2"/>
          <p:cNvSpPr>
            <a:spLocks noGrp="1"/>
          </p:cNvSpPr>
          <p:nvPr>
            <p:ph type="body" idx="1"/>
          </p:nvPr>
        </p:nvSpPr>
        <p:spPr/>
        <p:txBody>
          <a:bodyPr/>
          <a:lstStyle/>
          <a:p>
            <a:pPr marL="0" indent="0">
              <a:buFont typeface="Arial"/>
              <a:buNone/>
            </a:pPr>
            <a:r>
              <a:rPr lang="nb-NO" sz="1200" b="1" baseline="0" dirty="0"/>
              <a:t>EVT presentasjonsrunde. </a:t>
            </a:r>
          </a:p>
          <a:p>
            <a:pPr marL="0" indent="0">
              <a:buFont typeface="Arial"/>
              <a:buNone/>
            </a:pPr>
            <a:r>
              <a:rPr lang="nb-NO" sz="1200" b="1" baseline="0" dirty="0"/>
              <a:t>SPØR UNDERVEIS!</a:t>
            </a:r>
          </a:p>
          <a:p>
            <a:pPr marL="0" indent="0">
              <a:buFont typeface="Arial"/>
              <a:buNone/>
            </a:pPr>
            <a:endParaRPr lang="nb-NO" sz="1200" b="1"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rPr>
              <a:t>LFE: en folkehelseorganisasjon. </a:t>
            </a:r>
            <a:r>
              <a:rPr lang="nb-NO" sz="1200" baseline="0" dirty="0"/>
              <a:t>Mål: </a:t>
            </a:r>
            <a:r>
              <a:rPr lang="nb-NO" sz="1200" kern="1200" dirty="0">
                <a:solidFill>
                  <a:schemeClr val="tx1"/>
                </a:solidFill>
                <a:effectLst/>
                <a:ea typeface="+mn-ea"/>
                <a:cs typeface="+mn-cs"/>
              </a:rPr>
              <a:t>alle eldre skal ha en god og meningsfull hverdag.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a:solidFill>
                  <a:schemeClr val="tx1"/>
                </a:solidFill>
                <a:effectLst/>
                <a:ea typeface="+mn-ea"/>
                <a:cs typeface="+mn-cs"/>
              </a:rPr>
              <a:t>Stimulere sosiale, åndelige og kulturelle behov for den enkelte gjennom gode opplevelser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baseline="0" dirty="0">
                <a:solidFill>
                  <a:schemeClr val="tx1"/>
                </a:solidFill>
                <a:effectLst/>
              </a:rPr>
              <a:t>R</a:t>
            </a:r>
            <a:r>
              <a:rPr lang="nb-NO" sz="1200" b="0" i="0" kern="1200" dirty="0">
                <a:solidFill>
                  <a:schemeClr val="tx1"/>
                </a:solidFill>
                <a:effectLst/>
              </a:rPr>
              <a:t>eligiøst og politisk uavhengig</a:t>
            </a:r>
          </a:p>
          <a:p>
            <a:pPr marL="171450" indent="-171450" defTabSz="914400">
              <a:buFont typeface="Arial" panose="020B0604020202020204" pitchFamily="34" charset="0"/>
              <a:buChar char="•"/>
              <a:defRPr/>
            </a:pPr>
            <a:r>
              <a:rPr lang="nb-NO" sz="1200" b="0" i="0" kern="1200" dirty="0">
                <a:solidFill>
                  <a:schemeClr val="tx1"/>
                </a:solidFill>
                <a:effectLst/>
              </a:rPr>
              <a:t>Non-</a:t>
            </a:r>
            <a:r>
              <a:rPr lang="nb-NO" sz="1200" b="0" i="0" kern="1200" dirty="0" err="1">
                <a:solidFill>
                  <a:schemeClr val="tx1"/>
                </a:solidFill>
                <a:effectLst/>
              </a:rPr>
              <a:t>profit</a:t>
            </a:r>
            <a:r>
              <a:rPr lang="nb-NO" sz="1200" b="0" i="0" kern="1200" baseline="0" dirty="0">
                <a:solidFill>
                  <a:schemeClr val="tx1"/>
                </a:solidFill>
                <a:effectLst/>
              </a:rPr>
              <a:t>-stiftelse.</a:t>
            </a:r>
            <a:r>
              <a:rPr lang="nb-NO" dirty="0"/>
              <a:t> </a:t>
            </a:r>
          </a:p>
          <a:p>
            <a:pPr marL="171450" indent="-171450" defTabSz="914400">
              <a:buFont typeface="Arial" panose="020B0604020202020204" pitchFamily="34" charset="0"/>
              <a:buChar char="•"/>
              <a:defRPr/>
            </a:pPr>
            <a:endParaRPr lang="nb-NO" sz="1200" b="0" i="0" kern="1200" baseline="0" dirty="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baseline="0" dirty="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baseline="0" dirty="0">
                <a:solidFill>
                  <a:schemeClr val="tx1"/>
                </a:solidFill>
                <a:effectLst/>
              </a:rPr>
              <a:t>F</a:t>
            </a:r>
            <a:r>
              <a:rPr lang="nb-NO" sz="1200" b="0" i="0" kern="1200" dirty="0">
                <a:solidFill>
                  <a:schemeClr val="tx1"/>
                </a:solidFill>
                <a:effectLst/>
              </a:rPr>
              <a:t>inansieres</a:t>
            </a:r>
            <a:r>
              <a:rPr lang="nb-NO" sz="1200" b="0" i="0" kern="1200" baseline="0" dirty="0">
                <a:solidFill>
                  <a:schemeClr val="tx1"/>
                </a:solidFill>
                <a:effectLst/>
              </a:rPr>
              <a:t> over statsbudsjettet, av kommunene i sertifiseringsordningen Livsgledehjem og av ulike tilskudd.</a:t>
            </a:r>
          </a:p>
          <a:p>
            <a:pPr marL="0" indent="0">
              <a:buFont typeface="Arial"/>
              <a:buNone/>
            </a:pPr>
            <a:r>
              <a:rPr lang="nb-NO" sz="1200" kern="1200" baseline="0" dirty="0">
                <a:solidFill>
                  <a:schemeClr val="tx1"/>
                </a:solidFill>
                <a:effectLst/>
                <a:ea typeface="+mn-ea"/>
                <a:cs typeface="+mn-cs"/>
              </a:rPr>
              <a:t>Har i dag </a:t>
            </a:r>
            <a:r>
              <a:rPr lang="nb-NO" sz="1200" b="1" kern="1200" dirty="0">
                <a:solidFill>
                  <a:schemeClr val="tx1"/>
                </a:solidFill>
                <a:effectLst/>
                <a:ea typeface="+mn-ea"/>
                <a:cs typeface="+mn-cs"/>
              </a:rPr>
              <a:t>19 ansatte </a:t>
            </a:r>
            <a:r>
              <a:rPr lang="nb-NO" sz="1200" kern="1200" dirty="0">
                <a:solidFill>
                  <a:schemeClr val="tx1"/>
                </a:solidFill>
                <a:effectLst/>
                <a:ea typeface="+mn-ea"/>
                <a:cs typeface="+mn-cs"/>
              </a:rPr>
              <a:t>i Trondheim, Oslo,</a:t>
            </a:r>
            <a:r>
              <a:rPr lang="nb-NO" sz="1200" kern="1200" baseline="0" dirty="0">
                <a:solidFill>
                  <a:schemeClr val="tx1"/>
                </a:solidFill>
                <a:effectLst/>
                <a:ea typeface="+mn-ea"/>
                <a:cs typeface="+mn-cs"/>
              </a:rPr>
              <a:t> Kristiansand og vi er en egen avdeling som jobber med frivillighet og generasjonsmøter. </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200" kern="1200" baseline="0" dirty="0">
              <a:solidFill>
                <a:schemeClr val="tx1"/>
              </a:solidFill>
              <a:effectLs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err="1">
                <a:solidFill>
                  <a:schemeClr val="tx1"/>
                </a:solidFill>
                <a:effectLst/>
                <a:ea typeface="+mn-ea"/>
                <a:cs typeface="+mn-cs"/>
              </a:rPr>
              <a:t>LFEs</a:t>
            </a:r>
            <a:r>
              <a:rPr lang="nb-NO" sz="1200" kern="1200" baseline="0" dirty="0">
                <a:solidFill>
                  <a:schemeClr val="tx1"/>
                </a:solidFill>
                <a:effectLst/>
                <a:ea typeface="+mn-ea"/>
                <a:cs typeface="+mn-cs"/>
              </a:rPr>
              <a:t> </a:t>
            </a:r>
            <a:r>
              <a:rPr lang="nb-NO" sz="1200" kern="1200" dirty="0">
                <a:solidFill>
                  <a:schemeClr val="tx1"/>
                </a:solidFill>
                <a:effectLst/>
                <a:ea typeface="+mn-ea"/>
                <a:cs typeface="+mn-cs"/>
              </a:rPr>
              <a:t>arbeid skal </a:t>
            </a:r>
            <a:r>
              <a:rPr lang="nb-NO" sz="1200" b="1" kern="1200" dirty="0">
                <a:solidFill>
                  <a:schemeClr val="tx1"/>
                </a:solidFill>
                <a:effectLst/>
                <a:ea typeface="+mn-ea"/>
                <a:cs typeface="+mn-cs"/>
              </a:rPr>
              <a:t>utløse frivillighet og engasjement</a:t>
            </a:r>
            <a:r>
              <a:rPr lang="nb-NO" sz="1200" kern="1200" dirty="0">
                <a:solidFill>
                  <a:schemeClr val="tx1"/>
                </a:solidFill>
                <a:effectLst/>
                <a:ea typeface="+mn-ea"/>
                <a:cs typeface="+mn-cs"/>
              </a:rPr>
              <a:t>. </a:t>
            </a:r>
            <a:endParaRPr kumimoji="0" lang="nb-NO" sz="1200" b="0" i="0" u="none" strike="noStrike" kern="1200" cap="none" spc="0" normalizeH="0" baseline="0" noProof="0" dirty="0">
              <a:ln>
                <a:noFill/>
              </a:ln>
              <a:solidFill>
                <a:prstClr val="black"/>
              </a:solidFill>
              <a:effectLst/>
              <a:uLnTx/>
              <a:uFillTx/>
              <a:ea typeface="Calibri" panose="020F0502020204030204" pitchFamily="34"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Nå er fokuset vårt på system og bærekraft.</a:t>
            </a:r>
            <a:r>
              <a:rPr lang="nb-NO" dirty="0"/>
              <a:t>, samtidig som nærmiljøet mobiliseres og frivilligheten øker. </a:t>
            </a:r>
            <a:br>
              <a:rPr lang="nb-NO" dirty="0"/>
            </a:br>
            <a:r>
              <a:rPr lang="nb-NO" dirty="0"/>
              <a:t>Vi skal se litt nærmere på det vi i frivillighet og generasjonsmøter jobber med</a:t>
            </a:r>
            <a:endParaRPr lang="nb-NO" sz="1200" b="0" i="0" kern="1200" baseline="0" dirty="0">
              <a:solidFill>
                <a:schemeClr val="tx1"/>
              </a:solidFill>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43D0A3-BEC6-804A-89B1-75684AB7CF7B}" type="slidenum">
              <a:rPr kumimoji="0" lang="nb-NO"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b-NO"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696218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230188" y="803275"/>
            <a:ext cx="7137401" cy="4016375"/>
          </a:xfrm>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kern="1200" dirty="0" err="1">
                <a:solidFill>
                  <a:schemeClr val="tx1"/>
                </a:solidFill>
                <a:effectLst/>
                <a:ea typeface="+mn-ea"/>
                <a:cs typeface="+mn-cs"/>
              </a:rPr>
              <a:t>Ca</a:t>
            </a:r>
            <a:r>
              <a:rPr lang="nb-NO" sz="1200" b="1" kern="1200" dirty="0">
                <a:solidFill>
                  <a:schemeClr val="tx1"/>
                </a:solidFill>
                <a:effectLst/>
                <a:ea typeface="+mn-ea"/>
                <a:cs typeface="+mn-cs"/>
              </a:rPr>
              <a:t> 63% av alle nordmenn er frivillige. Av disse er kun 6% frivillige innen helse, pleie og redningstjenester, (feks Røde kors, norsk folkehjelp). Altså ikke mange innen omsorg - stort potensiale!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u="none" strike="noStrike" cap="none" baseline="0" dirty="0">
              <a:solidFill>
                <a:schemeClr val="dk1"/>
              </a:solidFill>
              <a:latin typeface="TheSans LP3 Light" panose="020B0002050302020203" pitchFamily="34" charset="0"/>
              <a:ea typeface="PT Sans Caption"/>
              <a:cs typeface="Arial"/>
              <a:sym typeface="PT Sans Captio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u="none" strike="noStrike" cap="none" baseline="0" dirty="0">
                <a:solidFill>
                  <a:schemeClr val="dk1"/>
                </a:solidFill>
                <a:latin typeface="TheSans LP3 Light" panose="020B0002050302020203" pitchFamily="34" charset="0"/>
                <a:ea typeface="PT Sans Caption"/>
                <a:cs typeface="Arial"/>
                <a:sym typeface="PT Sans Caption"/>
              </a:rPr>
              <a:t>Frivillighet har en sterk sammenheng med god folkehelse: </a:t>
            </a:r>
            <a:r>
              <a:rPr lang="nb-NO" sz="1200" b="1" i="0" u="none" strike="noStrike" cap="none" baseline="0" dirty="0">
                <a:solidFill>
                  <a:schemeClr val="dk1"/>
                </a:solidFill>
                <a:latin typeface="TheSans LP3 Light" panose="020B0002050302020203" pitchFamily="34" charset="0"/>
                <a:ea typeface="PT Sans Caption"/>
                <a:cs typeface="Arial"/>
                <a:sym typeface="PT Sans Caption"/>
              </a:rPr>
              <a:t>å være til nytte gir en meningsfull hverdag</a:t>
            </a:r>
            <a:r>
              <a:rPr lang="nb-NO" sz="1200" b="0" i="0" u="none" strike="noStrike" cap="none" baseline="0" dirty="0">
                <a:solidFill>
                  <a:schemeClr val="dk1"/>
                </a:solidFill>
                <a:latin typeface="TheSans LP3 Light" panose="020B0002050302020203" pitchFamily="34" charset="0"/>
                <a:ea typeface="PT Sans Caption"/>
                <a:cs typeface="Arial"/>
                <a:sym typeface="PT Sans Caption"/>
              </a:rPr>
              <a:t>, også for de frivillige.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u="none" strike="noStrike" cap="none" baseline="0" dirty="0">
              <a:solidFill>
                <a:schemeClr val="dk1"/>
              </a:solidFill>
              <a:latin typeface="TheSans LP3 Light" panose="020B0002050302020203" pitchFamily="34" charset="0"/>
              <a:ea typeface="PT Sans Caption"/>
              <a:cs typeface="Arial"/>
              <a:sym typeface="PT Sans Captio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u="none" strike="noStrike" cap="none" baseline="0" dirty="0">
                <a:solidFill>
                  <a:schemeClr val="dk1"/>
                </a:solidFill>
                <a:latin typeface="TheSans LP3 Light" panose="020B0002050302020203" pitchFamily="34" charset="0"/>
                <a:ea typeface="PT Sans Caption"/>
                <a:cs typeface="Arial"/>
                <a:sym typeface="PT Sans Caption"/>
              </a:rPr>
              <a:t>Dermed får vi en VINN VINN-effekt!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u="none" strike="noStrike" cap="none" baseline="0" dirty="0">
              <a:solidFill>
                <a:schemeClr val="dk1"/>
              </a:solidFill>
              <a:latin typeface="TheSans LP3 Light" panose="020B0002050302020203" pitchFamily="34" charset="0"/>
              <a:ea typeface="PT Sans Caption"/>
              <a:cs typeface="Arial"/>
              <a:sym typeface="PT Sans Caption"/>
            </a:endParaRPr>
          </a:p>
          <a:p>
            <a:pPr marL="0" marR="0">
              <a:lnSpc>
                <a:spcPct val="107000"/>
              </a:lnSpc>
              <a:spcBef>
                <a:spcPts val="0"/>
              </a:spcBef>
              <a:spcAft>
                <a:spcPts val="80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Livsglede for Eldre jobber aktivt med å tilrettelegge for frivillighet i eldreomsorgen og generasjonsmøter mellom unge og eldre.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Generasjonsmøter er en viktig del av Livsglede for Eldre sitt arbeid. Gjennom generasjonsmøter får barn og unge oppleve at de er betydningsfulle og til glede for noen andre, og eldre får dele sin livserfaring og bidra med viktig kunnskap til yngre generasjoner. Både unge og eldre får erfare at gode opplevelser, vennskap og interesser ikke har noen aldersgrense. Møter som dette er med på å bygge bro mellom generasjonene. Gjennom konseptene Livsgledebarnehage og Livsgledeskole legger vi til rette for at barnehager og skoler kan involvere eldre i hverdagen til barna og elevene., og lokalforeningen  gjør en kjempeinnsats rundt om i landet for både beboere på institusjon og hjemmeboende. Lokalforeninger jobber sammen med skolene og barnehagene mange steder</a:t>
            </a:r>
            <a:br>
              <a:rPr lang="nb-NO" sz="1800" dirty="0">
                <a:effectLst/>
                <a:latin typeface="Calibri" panose="020F0502020204030204" pitchFamily="34" charset="0"/>
                <a:ea typeface="Calibri" panose="020F0502020204030204" pitchFamily="34" charset="0"/>
                <a:cs typeface="Times New Roman" panose="02020603050405020304" pitchFamily="18" charset="0"/>
              </a:rPr>
            </a:br>
            <a:endParaRPr lang="nb-NO" sz="1200" b="0" i="0" u="none" strike="noStrike" cap="none" baseline="0" dirty="0">
              <a:solidFill>
                <a:schemeClr val="dk1"/>
              </a:solidFill>
              <a:latin typeface="TheSans LP3 Light" panose="020B0002050302020203" pitchFamily="34" charset="0"/>
              <a:ea typeface="PT Sans Caption"/>
              <a:cs typeface="Arial"/>
              <a:sym typeface="PT Sans Caption"/>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14A163-ABAD-EB4E-BEE7-83EC76A6657C}" type="slidenum">
              <a:rPr kumimoji="0" lang="nb-NO"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53749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Plassholder for lysbilde 1">
            <a:extLst>
              <a:ext uri="{FF2B5EF4-FFF2-40B4-BE49-F238E27FC236}">
                <a16:creationId xmlns:a16="http://schemas.microsoft.com/office/drawing/2014/main" id="{88D403A4-432A-4942-8885-7A679BD20DE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Plassholder for notater 2">
            <a:extLst>
              <a:ext uri="{FF2B5EF4-FFF2-40B4-BE49-F238E27FC236}">
                <a16:creationId xmlns:a16="http://schemas.microsoft.com/office/drawing/2014/main" id="{C6DBFD2B-12DA-48A8-AD11-513977AAE3C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72602">
              <a:spcBef>
                <a:spcPct val="0"/>
              </a:spcBef>
            </a:pPr>
            <a:r>
              <a:rPr lang="nb-NO" altLang="nb-NO" sz="2300" dirty="0"/>
              <a:t>Vi har LIVSGLEDEBARNEHAGE:</a:t>
            </a:r>
          </a:p>
          <a:p>
            <a:pPr defTabSz="872602">
              <a:spcBef>
                <a:spcPct val="0"/>
              </a:spcBef>
            </a:pPr>
            <a:r>
              <a:rPr lang="nb-NO" altLang="nb-NO" sz="2300" dirty="0"/>
              <a:t>Møter mellom generasjoner fremmer folkehelsen, både for gammel og ung. </a:t>
            </a:r>
            <a:r>
              <a:rPr lang="nb-NO" altLang="nb-NO" dirty="0"/>
              <a:t>Livsgledebarnehage garanterer mange magiske møter på tvers av generasjoner!</a:t>
            </a:r>
          </a:p>
          <a:p>
            <a:pPr defTabSz="872602">
              <a:spcBef>
                <a:spcPct val="0"/>
              </a:spcBef>
            </a:pPr>
            <a:endParaRPr lang="nb-NO" altLang="nb-NO" sz="2300" dirty="0"/>
          </a:p>
          <a:p>
            <a:pPr defTabSz="872602">
              <a:spcBef>
                <a:spcPct val="0"/>
              </a:spcBef>
            </a:pPr>
            <a:r>
              <a:rPr lang="nb-NO" altLang="nb-NO" dirty="0"/>
              <a:t>Vi kan koble dette arbeidet opp mot rammeplan for barnehage, som bl.a. sier at barnehagen skal bidra til kunnskap om og erfaring med lokale tradisjoner, samfunnsinstitusjoner og yrker slik at barna kan oppleve tilhørighet til nærmiljøet (barna skal bli kjent med nærmiljø, generasjoner og tradisjoner). Virksomhetene får hjelp til å synliggjøre årstid og høytid ved at barna hjelper til å lage/pynte med ting fra naturen og sesongen. Og de eldste får være en ressurs for de yngste. </a:t>
            </a:r>
          </a:p>
          <a:p>
            <a:pPr defTabSz="872602">
              <a:spcBef>
                <a:spcPct val="0"/>
              </a:spcBef>
            </a:pPr>
            <a:endParaRPr lang="nb-NO" altLang="nb-NO" b="1" dirty="0"/>
          </a:p>
          <a:p>
            <a:pPr defTabSz="872602">
              <a:spcBef>
                <a:spcPct val="0"/>
              </a:spcBef>
            </a:pPr>
            <a:r>
              <a:rPr lang="nb-NO" altLang="nb-NO" b="1" dirty="0"/>
              <a:t>VINN-VINN-effekt!! </a:t>
            </a:r>
            <a:endParaRPr lang="nb-NO" altLang="nb-NO" dirty="0"/>
          </a:p>
          <a:p>
            <a:pPr defTabSz="872602">
              <a:spcBef>
                <a:spcPct val="0"/>
              </a:spcBef>
            </a:pPr>
            <a:r>
              <a:rPr lang="nb-NO" altLang="nb-NO" b="1" dirty="0"/>
              <a:t>LAVTERSKEL og kostnadsfritt</a:t>
            </a:r>
            <a:r>
              <a:rPr lang="nb-NO" altLang="nb-NO" dirty="0"/>
              <a:t>. </a:t>
            </a:r>
          </a:p>
          <a:p>
            <a:pPr defTabSz="872602">
              <a:spcBef>
                <a:spcPct val="0"/>
              </a:spcBef>
            </a:pPr>
            <a:endParaRPr lang="nb-NO" altLang="nb-NO" dirty="0"/>
          </a:p>
          <a:p>
            <a:pPr defTabSz="872602">
              <a:spcBef>
                <a:spcPct val="0"/>
              </a:spcBef>
            </a:pPr>
            <a:r>
              <a:rPr lang="nb-NO" altLang="nb-NO" dirty="0"/>
              <a:t>Ikke avhengig av livsgledehjem. Men det kan ofte gjøre det mer forutsigbart for barnehagen </a:t>
            </a:r>
            <a:r>
              <a:rPr lang="nb-NO" altLang="nb-NO" dirty="0" err="1"/>
              <a:t>pga</a:t>
            </a:r>
            <a:r>
              <a:rPr lang="nb-NO" altLang="nb-NO" dirty="0"/>
              <a:t> gode rutiner for samarbeid.</a:t>
            </a:r>
          </a:p>
          <a:p>
            <a:pPr defTabSz="872602">
              <a:spcBef>
                <a:spcPct val="0"/>
              </a:spcBef>
            </a:pPr>
            <a:endParaRPr lang="nb-NO" altLang="nb-NO" dirty="0"/>
          </a:p>
          <a:p>
            <a:pPr marL="0" marR="0" lvl="0" indent="0" algn="l" defTabSz="872602" rtl="0" eaLnBrk="1" fontAlgn="auto" latinLnBrk="0" hangingPunct="1">
              <a:lnSpc>
                <a:spcPct val="100000"/>
              </a:lnSpc>
              <a:spcBef>
                <a:spcPct val="0"/>
              </a:spcBef>
              <a:spcAft>
                <a:spcPts val="0"/>
              </a:spcAft>
              <a:buClrTx/>
              <a:buSzTx/>
              <a:buFontTx/>
              <a:buNone/>
              <a:tabLst/>
              <a:defRPr/>
            </a:pPr>
            <a:r>
              <a:rPr lang="nb-NO" altLang="nb-NO" b="1" dirty="0"/>
              <a:t>PER I DAG: nesten 500 og det melder seg nye </a:t>
            </a:r>
            <a:r>
              <a:rPr lang="nb-NO" altLang="nb-NO" b="1" dirty="0" err="1"/>
              <a:t>ukentlig</a:t>
            </a:r>
            <a:r>
              <a:rPr lang="nb-NO" sz="1200" dirty="0" err="1">
                <a:effectLst/>
                <a:latin typeface="Calibri" panose="020F0502020204030204" pitchFamily="34" charset="0"/>
                <a:ea typeface="Calibri" panose="020F0502020204030204" pitchFamily="34" charset="0"/>
                <a:cs typeface="Times New Roman" panose="02020603050405020304" pitchFamily="18" charset="0"/>
              </a:rPr>
              <a:t>Livsgledebarnehage</a:t>
            </a:r>
            <a:r>
              <a:rPr lang="nb-NO" sz="1200" dirty="0">
                <a:effectLst/>
                <a:latin typeface="Calibri" panose="020F0502020204030204" pitchFamily="34" charset="0"/>
                <a:ea typeface="Calibri" panose="020F0502020204030204" pitchFamily="34" charset="0"/>
                <a:cs typeface="Times New Roman" panose="02020603050405020304" pitchFamily="18" charset="0"/>
              </a:rPr>
              <a:t> er et lavterskelkonsept som har blitt veldig populært blant barnehager i hele Norge: over 500 barnehager er i dag registrert som livsgledebarnehage. Det er åpent for alle barnehager å bli en livsgledebarnehage, og det gjør man ved å registrere seg gratis på vår nettside livsgledebarnehage.no. Barnehagen betaler kun for frakt av oppstartspakken, som består av t-skjorter til barn og voksne, veileder og en trillekoffert. Livsgledebarnehager får også tilsendt nyhetsbrev med inspirasjon og informasjon, og får tilgang til digitale verktøy som kan være nyttige i forbindelse med generasjonsmøtene. </a:t>
            </a:r>
            <a:br>
              <a:rPr lang="nb-NO" sz="1200" dirty="0">
                <a:effectLst/>
                <a:latin typeface="Calibri" panose="020F0502020204030204" pitchFamily="34" charset="0"/>
                <a:ea typeface="Calibri" panose="020F0502020204030204" pitchFamily="34" charset="0"/>
                <a:cs typeface="Times New Roman" panose="02020603050405020304" pitchFamily="18" charset="0"/>
              </a:rPr>
            </a:br>
            <a:r>
              <a:rPr lang="nb-NO" sz="1200" dirty="0">
                <a:effectLst/>
                <a:latin typeface="Calibri" panose="020F0502020204030204" pitchFamily="34" charset="0"/>
                <a:ea typeface="Calibri" panose="020F0502020204030204" pitchFamily="34" charset="0"/>
                <a:cs typeface="Times New Roman" panose="02020603050405020304" pitchFamily="18" charset="0"/>
              </a:rPr>
              <a:t>En livsgledebarnehage er en barnehage som samarbeider med det lokale sykehjemmet, omsorgsboligen, eller andre steder som eldre møtes; som for eksempel dagsenteret, frivilligsentralen eller lignende. Barnehagen drar på besøk til de eldre eller inviterer dem inn til barnehagen, og der har de felles aktiviteter som både barna og de eldre har glede av. Aktivitetene planlegges av barnehagen og de de samarbeider med, og populære aktiviteter er for eksempel å spille spill, spise matpakke, synge sammen, lage årtidsrelatert pynt eller leke sammen. Vi blir fortalt mange rørende historier fra barnehagene, for eksempel om barn som snakker om møtene med de eldre i over en uke etter at de har vært på besøk, om eldre som lyser opp når barna kommer inn til dem, og om fellesskapet som oppstår når små og store samles rundt felles aktiviteter og opplevelser. Møtene med de eldre kan knyttes opp mot rammeplan for barnehage, og er derfor en viktig del av arbeidet til mange barnehager.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defTabSz="872602">
              <a:spcBef>
                <a:spcPct val="0"/>
              </a:spcBef>
            </a:pPr>
            <a:endParaRPr lang="nb-NO" altLang="nb-NO" b="1" dirty="0"/>
          </a:p>
        </p:txBody>
      </p:sp>
      <p:sp>
        <p:nvSpPr>
          <p:cNvPr id="107524" name="Plassholder for lysbildenummer 3">
            <a:extLst>
              <a:ext uri="{FF2B5EF4-FFF2-40B4-BE49-F238E27FC236}">
                <a16:creationId xmlns:a16="http://schemas.microsoft.com/office/drawing/2014/main" id="{49040278-67AB-4995-ABCE-63662904EDB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11459" indent="-273637">
              <a:defRPr>
                <a:solidFill>
                  <a:schemeClr val="tx1"/>
                </a:solidFill>
                <a:latin typeface="Calibri" panose="020F0502020204030204" pitchFamily="34" charset="0"/>
              </a:defRPr>
            </a:lvl2pPr>
            <a:lvl3pPr marL="1094552" indent="-218910">
              <a:defRPr>
                <a:solidFill>
                  <a:schemeClr val="tx1"/>
                </a:solidFill>
                <a:latin typeface="Calibri" panose="020F0502020204030204" pitchFamily="34" charset="0"/>
              </a:defRPr>
            </a:lvl3pPr>
            <a:lvl4pPr marL="1532373" indent="-218910">
              <a:defRPr>
                <a:solidFill>
                  <a:schemeClr val="tx1"/>
                </a:solidFill>
                <a:latin typeface="Calibri" panose="020F0502020204030204" pitchFamily="34" charset="0"/>
              </a:defRPr>
            </a:lvl4pPr>
            <a:lvl5pPr marL="1970195" indent="-218910">
              <a:defRPr>
                <a:solidFill>
                  <a:schemeClr val="tx1"/>
                </a:solidFill>
                <a:latin typeface="Calibri" panose="020F0502020204030204" pitchFamily="34" charset="0"/>
              </a:defRPr>
            </a:lvl5pPr>
            <a:lvl6pPr marL="2408014" indent="-218910" defTabSz="437821" fontAlgn="base">
              <a:spcBef>
                <a:spcPct val="0"/>
              </a:spcBef>
              <a:spcAft>
                <a:spcPct val="0"/>
              </a:spcAft>
              <a:defRPr>
                <a:solidFill>
                  <a:schemeClr val="tx1"/>
                </a:solidFill>
                <a:latin typeface="Calibri" panose="020F0502020204030204" pitchFamily="34" charset="0"/>
              </a:defRPr>
            </a:lvl6pPr>
            <a:lvl7pPr marL="2845835" indent="-218910" defTabSz="437821" fontAlgn="base">
              <a:spcBef>
                <a:spcPct val="0"/>
              </a:spcBef>
              <a:spcAft>
                <a:spcPct val="0"/>
              </a:spcAft>
              <a:defRPr>
                <a:solidFill>
                  <a:schemeClr val="tx1"/>
                </a:solidFill>
                <a:latin typeface="Calibri" panose="020F0502020204030204" pitchFamily="34" charset="0"/>
              </a:defRPr>
            </a:lvl7pPr>
            <a:lvl8pPr marL="3283656" indent="-218910" defTabSz="437821" fontAlgn="base">
              <a:spcBef>
                <a:spcPct val="0"/>
              </a:spcBef>
              <a:spcAft>
                <a:spcPct val="0"/>
              </a:spcAft>
              <a:defRPr>
                <a:solidFill>
                  <a:schemeClr val="tx1"/>
                </a:solidFill>
                <a:latin typeface="Calibri" panose="020F0502020204030204" pitchFamily="34" charset="0"/>
              </a:defRPr>
            </a:lvl8pPr>
            <a:lvl9pPr marL="3721476" indent="-218910" defTabSz="437821" fontAlgn="base">
              <a:spcBef>
                <a:spcPct val="0"/>
              </a:spcBef>
              <a:spcAft>
                <a:spcPct val="0"/>
              </a:spcAft>
              <a:defRPr>
                <a:solidFill>
                  <a:schemeClr val="tx1"/>
                </a:solidFill>
                <a:latin typeface="Calibri" panose="020F0502020204030204" pitchFamily="34" charset="0"/>
              </a:defRPr>
            </a:lvl9pPr>
          </a:lstStyle>
          <a:p>
            <a:pPr defTabSz="451714" fontAlgn="base">
              <a:spcBef>
                <a:spcPct val="0"/>
              </a:spcBef>
              <a:spcAft>
                <a:spcPct val="0"/>
              </a:spcAft>
              <a:defRPr/>
            </a:pPr>
            <a:fld id="{BFF64E52-95E0-48B3-97A2-7E8A864B0E22}" type="slidenum">
              <a:rPr lang="nb-NO" altLang="nb-NO" sz="2300">
                <a:solidFill>
                  <a:prstClr val="black"/>
                </a:solidFill>
                <a:latin typeface="TheSans LP3 Light" panose="020B0002050302020203" pitchFamily="34" charset="0"/>
              </a:rPr>
              <a:pPr defTabSz="451714" fontAlgn="base">
                <a:spcBef>
                  <a:spcPct val="0"/>
                </a:spcBef>
                <a:spcAft>
                  <a:spcPct val="0"/>
                </a:spcAft>
                <a:defRPr/>
              </a:pPr>
              <a:t>4</a:t>
            </a:fld>
            <a:endParaRPr lang="nb-NO" altLang="nb-NO" sz="2300">
              <a:solidFill>
                <a:prstClr val="black"/>
              </a:solidFill>
              <a:latin typeface="TheSans LP3 Light" panose="020B0002050302020203"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230188" y="803275"/>
            <a:ext cx="7137401" cy="4016375"/>
          </a:xfrm>
        </p:spPr>
      </p:sp>
      <p:sp>
        <p:nvSpPr>
          <p:cNvPr id="3" name="Plassholder for nota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Livsgledeskole er et konsept som er åpent for alle skoler, både i grunnskolen og i videregående skole. Vi har i dag over 200 registrerte livsgledeskoler, hvorav de fleste er videregående skoler med helse- og oppvekstfag. Dette er også et gratis konsept, utenom frakt for oppstartspakken, som består av veileder og gule t-skjorter til elever og lærere. Livsgledeskoler får også tilsendt nyhetsbrev og får tilgang til nyttige verktøy som både elever og lærere kan bruke i forbindelse med generasjonsmøtene. </a:t>
            </a:r>
            <a:br>
              <a:rPr lang="nb-NO" sz="1800" dirty="0">
                <a:effectLst/>
                <a:latin typeface="Calibri" panose="020F0502020204030204" pitchFamily="34" charset="0"/>
                <a:ea typeface="Calibri" panose="020F0502020204030204" pitchFamily="34" charset="0"/>
                <a:cs typeface="Times New Roman" panose="02020603050405020304" pitchFamily="18" charset="0"/>
              </a:rPr>
            </a:br>
            <a:r>
              <a:rPr lang="nb-NO" sz="1800" dirty="0">
                <a:effectLst/>
                <a:latin typeface="Calibri" panose="020F0502020204030204" pitchFamily="34" charset="0"/>
                <a:ea typeface="Calibri" panose="020F0502020204030204" pitchFamily="34" charset="0"/>
                <a:cs typeface="Times New Roman" panose="02020603050405020304" pitchFamily="18" charset="0"/>
              </a:rPr>
              <a:t>En livsgledeskole er en skole som involverer eldre i skolehverdagen gjennom trivselsskapende aktiviteter som både elevene og de eldre har glede av. Elevene får dermed mulighet til å bli kjent med en annen aldersgruppe og generasjon, utvikle nye ferdigheter gjennom sosial læring i samspill med de eldre, og få nye erfaringer med mellommenneskelige relasjoner. De eldre har stor glede av kontakten med elevene, og får oppleve å være en ressurs for de unge. For elever på helse- og oppvekstfag er det særlig fokus på å flytte oppgaver fra skolen til sykehjemmet, slik at elevene får mer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praksisnær</a:t>
            </a:r>
            <a:r>
              <a:rPr lang="nb-NO" sz="1800" dirty="0">
                <a:effectLst/>
                <a:latin typeface="Calibri" panose="020F0502020204030204" pitchFamily="34" charset="0"/>
                <a:ea typeface="Calibri" panose="020F0502020204030204" pitchFamily="34" charset="0"/>
                <a:cs typeface="Times New Roman" panose="02020603050405020304" pitchFamily="18" charset="0"/>
              </a:rPr>
              <a:t> opplæring og at de får mulighet til å bli kjent med sykehjemmet som institusjon. Elevene får dermed viktig arbeidslivstrening og førstehåndserfaring med hvordan det er å jobbe i eldreomsorgen. Generasjonsmøtene kan knyttes opp mot læreplanverket, og kan derfor være et nyttig verktøy for skolens arbeid med opplæringens verdigrunnlag, prinsipper for læring, utvikling og danning, tverrfaglige temaer og konkrete kompetansemål.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b="1" u="none" strike="noStrike" cap="none" baseline="0" dirty="0">
              <a:solidFill>
                <a:schemeClr val="dk1"/>
              </a:solidFill>
              <a:latin typeface="TheSans LP3 Light" panose="020B0002050302020203" pitchFamily="34" charset="0"/>
              <a:ea typeface="Calibri"/>
              <a:cs typeface="Arial"/>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B51EED-1C92-D941-B76E-754DF597AD81}" type="slidenum">
              <a:rPr kumimoji="0" lang="nb-NO"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b-NO"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4249021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230188" y="803275"/>
            <a:ext cx="7137401" cy="4016375"/>
          </a:xfrm>
        </p:spPr>
      </p:sp>
      <p:sp>
        <p:nvSpPr>
          <p:cNvPr id="3" name="Plassholder for nota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Livsglede for Eldre oppsto fra et frivillig engasjement, og dette engasjementet har fortsatt gjennom årene. Vi har 20 livsgledeforeninger som sprer livsglede for både sykehjemsbeboere og hjemmeboende eldre i sitt nærmiljø. Det er et stort spekter i aktivitetene som de frivillige arrangerer – her finnes alt ifra besøk mellom to gode, gamle venner til store fester med over 400 deltakere til stede. Livsgledeforeningene arrangerer aktiviteter ut ifra lokale behov og muligheter, og er viktige aktører i den lokale eldreomsorgen. Foreningene har mange samarbeidspartnere, som skoler, barnehager,, sykehjem og hjemmetjenester, pensjonistforeninger, helselag, interesseforeninger, næringslivet og IKKE MINST frivilligsentraler. Takket være frivilligheten har mange eldre et aktivitetstilbud de ellers hadde gått glipp av.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defRPr/>
            </a:pPr>
            <a:endParaRPr lang="nb-NO" dirty="0">
              <a:latin typeface="TheSans LP3 Light"/>
            </a:endParaRPr>
          </a:p>
          <a:p>
            <a:pPr>
              <a:defRPr/>
            </a:pPr>
            <a:r>
              <a:rPr lang="nb-NO" dirty="0">
                <a:latin typeface="TheSans LP3 Light"/>
              </a:rPr>
              <a:t>Vi ser at et samarbeid på denne fronten er svært bærekraftig. Vi har flere foreninger der Frivilligsentralen er en stor samarbeidspartner, enten i form av tett samarbeid, eller at representanter fra frivilligsentralen sitter i styringsgruppa i LFE. Det at representanter fra frivilligsentraler sitter i styrer i LFE har vi flere eksempel </a:t>
            </a:r>
            <a:r>
              <a:rPr lang="nb-NO">
                <a:latin typeface="TheSans LP3 Light"/>
              </a:rPr>
              <a:t>på. Ved </a:t>
            </a:r>
            <a:r>
              <a:rPr lang="nb-NO" dirty="0">
                <a:latin typeface="TheSans LP3 Light"/>
              </a:rPr>
              <a:t>at flere jobber sammen og setter fokus på aktiviteter for eldre, kan man få til mer. Det blir flere frivillige å spille på, det blir et tettere samarbeid, aktiviteter i lokalsamfunnet blir godt koordinert, og man har flere støttespillere i ryggen. Det være seg støttespillere sentralt i de ulike foreningen, mer kunnskap, og bedre ressurser.</a:t>
            </a:r>
          </a:p>
          <a:p>
            <a:pPr>
              <a:defRPr/>
            </a:pPr>
            <a:r>
              <a:rPr lang="nb-NO" dirty="0">
                <a:latin typeface="TheSans LP3 Light"/>
              </a:rPr>
              <a:t>LFE følger foreningene tett med tanke på kunnskapsoppfølging, tips, ressurser, midler etc.</a:t>
            </a:r>
            <a:br>
              <a:rPr lang="nb-NO" dirty="0">
                <a:latin typeface="TheSans LP3 Light"/>
              </a:rPr>
            </a:br>
            <a:r>
              <a:rPr lang="nb-NO" dirty="0">
                <a:latin typeface="TheSans LP3 Light"/>
              </a:rPr>
              <a:t>Grupper med representanter fra frivilligsentral, skole, barnehage, sykehjem, </a:t>
            </a:r>
            <a:r>
              <a:rPr lang="nb-NO" dirty="0" err="1">
                <a:latin typeface="TheSans LP3 Light"/>
              </a:rPr>
              <a:t>pernsjonistlag</a:t>
            </a:r>
            <a:r>
              <a:rPr lang="nb-NO" dirty="0">
                <a:latin typeface="TheSans LP3 Light"/>
              </a:rPr>
              <a:t> fungerer veldig godt.</a:t>
            </a:r>
            <a:br>
              <a:rPr lang="nb-NO" dirty="0">
                <a:latin typeface="TheSans LP3 Light"/>
              </a:rPr>
            </a:br>
            <a:br>
              <a:rPr lang="nb-NO" dirty="0">
                <a:latin typeface="TheSans LP3 Light"/>
              </a:rPr>
            </a:br>
            <a:r>
              <a:rPr lang="nb-NO" dirty="0">
                <a:latin typeface="TheSans LP3 Light"/>
              </a:rPr>
              <a:t>Det er også samarbeid mellom Livsglede for eldre sentralt og Frivilligsentralene, blant annet gjennom Sykkelprosjektet 2022.</a:t>
            </a:r>
            <a:br>
              <a:rPr lang="nb-NO" dirty="0">
                <a:latin typeface="TheSans LP3 Light"/>
              </a:rPr>
            </a:br>
            <a:r>
              <a:rPr lang="nb-NO" dirty="0" err="1">
                <a:latin typeface="TheSans LP3 Light"/>
              </a:rPr>
              <a:t>Spennede</a:t>
            </a:r>
            <a:r>
              <a:rPr lang="nb-NO" dirty="0">
                <a:latin typeface="TheSans LP3 Light"/>
              </a:rPr>
              <a:t> at man kan jobbe sammen både sentralt og lokalt. </a:t>
            </a:r>
            <a:br>
              <a:rPr lang="nb-NO" dirty="0">
                <a:latin typeface="TheSans LP3 Light"/>
              </a:rPr>
            </a:br>
            <a:r>
              <a:rPr lang="nb-NO" dirty="0">
                <a:latin typeface="TheSans LP3 Light"/>
              </a:rPr>
              <a:t>Nå har jeg ikke sagt så mye om hvordan dette samarbeidet kan struktureres og gjennomføres lokalt for det tenkte jeg Jorunn og Irene kunne få komme nærmere inn på. Så da gir jeg ordet videre til de.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89CB4E-975C-F545-A43D-7A3CC99164ED}" type="slidenum">
              <a:rPr kumimoji="0" lang="nb-NO"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b-NO"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0554550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914400" y="2130426"/>
            <a:ext cx="10363200" cy="1470025"/>
          </a:xfrm>
        </p:spPr>
        <p:txBody>
          <a:bodyPr/>
          <a:lstStyle/>
          <a:p>
            <a:r>
              <a:rPr lang="nb-NO"/>
              <a:t>Klikk for å redigere tittelstil</a:t>
            </a:r>
          </a:p>
        </p:txBody>
      </p:sp>
      <p:sp>
        <p:nvSpPr>
          <p:cNvPr id="3" name="Undertit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p:txBody>
          <a:bodyPr/>
          <a:lstStyle/>
          <a:p>
            <a:fld id="{03CA7F37-A202-8B42-B302-C0BD005A5FAC}" type="datetimeFigureOut">
              <a:rPr lang="nb-NO" smtClean="0"/>
              <a:t>10.11.2021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7F6E06D-C320-954E-8BDA-0D9BEBC64867}" type="slidenum">
              <a:rPr lang="nb-NO" smtClean="0"/>
              <a:t>‹#›</a:t>
            </a:fld>
            <a:endParaRPr lang="nb-NO"/>
          </a:p>
        </p:txBody>
      </p:sp>
    </p:spTree>
    <p:extLst>
      <p:ext uri="{BB962C8B-B14F-4D97-AF65-F5344CB8AC3E}">
        <p14:creationId xmlns:p14="http://schemas.microsoft.com/office/powerpoint/2010/main" val="3561655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03CA7F37-A202-8B42-B302-C0BD005A5FAC}" type="datetimeFigureOut">
              <a:rPr lang="nb-NO" smtClean="0"/>
              <a:t>10.11.2021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7F6E06D-C320-954E-8BDA-0D9BEBC64867}" type="slidenum">
              <a:rPr lang="nb-NO" smtClean="0"/>
              <a:t>‹#›</a:t>
            </a:fld>
            <a:endParaRPr lang="nb-NO"/>
          </a:p>
        </p:txBody>
      </p:sp>
    </p:spTree>
    <p:extLst>
      <p:ext uri="{BB962C8B-B14F-4D97-AF65-F5344CB8AC3E}">
        <p14:creationId xmlns:p14="http://schemas.microsoft.com/office/powerpoint/2010/main" val="1483806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63084" y="4406901"/>
            <a:ext cx="103632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03CA7F37-A202-8B42-B302-C0BD005A5FAC}" type="datetimeFigureOut">
              <a:rPr lang="nb-NO" smtClean="0"/>
              <a:t>10.11.2021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7F6E06D-C320-954E-8BDA-0D9BEBC64867}" type="slidenum">
              <a:rPr lang="nb-NO" smtClean="0"/>
              <a:t>‹#›</a:t>
            </a:fld>
            <a:endParaRPr lang="nb-NO"/>
          </a:p>
        </p:txBody>
      </p:sp>
    </p:spTree>
    <p:extLst>
      <p:ext uri="{BB962C8B-B14F-4D97-AF65-F5344CB8AC3E}">
        <p14:creationId xmlns:p14="http://schemas.microsoft.com/office/powerpoint/2010/main" val="237327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03CA7F37-A202-8B42-B302-C0BD005A5FAC}" type="datetimeFigureOut">
              <a:rPr lang="nb-NO" smtClean="0"/>
              <a:t>10.11.2021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7F6E06D-C320-954E-8BDA-0D9BEBC64867}" type="slidenum">
              <a:rPr lang="nb-NO" smtClean="0"/>
              <a:t>‹#›</a:t>
            </a:fld>
            <a:endParaRPr lang="nb-NO"/>
          </a:p>
        </p:txBody>
      </p:sp>
    </p:spTree>
    <p:extLst>
      <p:ext uri="{BB962C8B-B14F-4D97-AF65-F5344CB8AC3E}">
        <p14:creationId xmlns:p14="http://schemas.microsoft.com/office/powerpoint/2010/main" val="2637734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03CA7F37-A202-8B42-B302-C0BD005A5FAC}" type="datetimeFigureOut">
              <a:rPr lang="nb-NO" smtClean="0"/>
              <a:t>10.11.2021</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D7F6E06D-C320-954E-8BDA-0D9BEBC64867}" type="slidenum">
              <a:rPr lang="nb-NO" smtClean="0"/>
              <a:t>‹#›</a:t>
            </a:fld>
            <a:endParaRPr lang="nb-NO"/>
          </a:p>
        </p:txBody>
      </p:sp>
    </p:spTree>
    <p:extLst>
      <p:ext uri="{BB962C8B-B14F-4D97-AF65-F5344CB8AC3E}">
        <p14:creationId xmlns:p14="http://schemas.microsoft.com/office/powerpoint/2010/main" val="825320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03CA7F37-A202-8B42-B302-C0BD005A5FAC}" type="datetimeFigureOut">
              <a:rPr lang="nb-NO" smtClean="0"/>
              <a:t>10.11.2021</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7F6E06D-C320-954E-8BDA-0D9BEBC64867}" type="slidenum">
              <a:rPr lang="nb-NO" smtClean="0"/>
              <a:t>‹#›</a:t>
            </a:fld>
            <a:endParaRPr lang="nb-NO"/>
          </a:p>
        </p:txBody>
      </p:sp>
    </p:spTree>
    <p:extLst>
      <p:ext uri="{BB962C8B-B14F-4D97-AF65-F5344CB8AC3E}">
        <p14:creationId xmlns:p14="http://schemas.microsoft.com/office/powerpoint/2010/main" val="1548088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03CA7F37-A202-8B42-B302-C0BD005A5FAC}" type="datetimeFigureOut">
              <a:rPr lang="nb-NO" smtClean="0"/>
              <a:t>10.11.2021</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7F6E06D-C320-954E-8BDA-0D9BEBC64867}" type="slidenum">
              <a:rPr lang="nb-NO" smtClean="0"/>
              <a:t>‹#›</a:t>
            </a:fld>
            <a:endParaRPr lang="nb-NO"/>
          </a:p>
        </p:txBody>
      </p:sp>
    </p:spTree>
    <p:extLst>
      <p:ext uri="{BB962C8B-B14F-4D97-AF65-F5344CB8AC3E}">
        <p14:creationId xmlns:p14="http://schemas.microsoft.com/office/powerpoint/2010/main" val="4290433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03CA7F37-A202-8B42-B302-C0BD005A5FAC}" type="datetimeFigureOut">
              <a:rPr lang="nb-NO" smtClean="0"/>
              <a:t>10.11.2021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7F6E06D-C320-954E-8BDA-0D9BEBC64867}" type="slidenum">
              <a:rPr lang="nb-NO" smtClean="0"/>
              <a:t>‹#›</a:t>
            </a:fld>
            <a:endParaRPr lang="nb-NO"/>
          </a:p>
        </p:txBody>
      </p:sp>
    </p:spTree>
    <p:extLst>
      <p:ext uri="{BB962C8B-B14F-4D97-AF65-F5344CB8AC3E}">
        <p14:creationId xmlns:p14="http://schemas.microsoft.com/office/powerpoint/2010/main" val="3048772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Dra bildet til plassholderen eller klikk ikonet for å legge til</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03CA7F37-A202-8B42-B302-C0BD005A5FAC}" type="datetimeFigureOut">
              <a:rPr lang="nb-NO" smtClean="0"/>
              <a:t>10.11.2021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7F6E06D-C320-954E-8BDA-0D9BEBC64867}" type="slidenum">
              <a:rPr lang="nb-NO" smtClean="0"/>
              <a:t>‹#›</a:t>
            </a:fld>
            <a:endParaRPr lang="nb-NO"/>
          </a:p>
        </p:txBody>
      </p:sp>
    </p:spTree>
    <p:extLst>
      <p:ext uri="{BB962C8B-B14F-4D97-AF65-F5344CB8AC3E}">
        <p14:creationId xmlns:p14="http://schemas.microsoft.com/office/powerpoint/2010/main" val="2613887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03CA7F37-A202-8B42-B302-C0BD005A5FAC}" type="datetimeFigureOut">
              <a:rPr lang="nb-NO" smtClean="0"/>
              <a:t>10.11.2021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7F6E06D-C320-954E-8BDA-0D9BEBC64867}" type="slidenum">
              <a:rPr lang="nb-NO" smtClean="0"/>
              <a:t>‹#›</a:t>
            </a:fld>
            <a:endParaRPr lang="nb-NO"/>
          </a:p>
        </p:txBody>
      </p:sp>
    </p:spTree>
    <p:extLst>
      <p:ext uri="{BB962C8B-B14F-4D97-AF65-F5344CB8AC3E}">
        <p14:creationId xmlns:p14="http://schemas.microsoft.com/office/powerpoint/2010/main" val="2650935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03CA7F37-A202-8B42-B302-C0BD005A5FAC}" type="datetimeFigureOut">
              <a:rPr lang="nb-NO" smtClean="0"/>
              <a:t>10.11.2021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7F6E06D-C320-954E-8BDA-0D9BEBC64867}" type="slidenum">
              <a:rPr lang="nb-NO" smtClean="0"/>
              <a:t>‹#›</a:t>
            </a:fld>
            <a:endParaRPr lang="nb-NO"/>
          </a:p>
        </p:txBody>
      </p:sp>
    </p:spTree>
    <p:extLst>
      <p:ext uri="{BB962C8B-B14F-4D97-AF65-F5344CB8AC3E}">
        <p14:creationId xmlns:p14="http://schemas.microsoft.com/office/powerpoint/2010/main" val="39460300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Date Placeholder 3"/>
          <p:cNvSpPr>
            <a:spLocks noGrp="1"/>
          </p:cNvSpPr>
          <p:nvPr>
            <p:ph type="dt" sz="half" idx="10"/>
          </p:nvPr>
        </p:nvSpPr>
        <p:spPr/>
        <p:txBody>
          <a:bodyPr/>
          <a:lstStyle/>
          <a:p>
            <a:fld id="{18F15316-5285-7143-8D64-E5971A553161}" type="datetimeFigureOut">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92B16DE-CC06-EF48-8FF7-E562F0EFC4B6}" type="slidenum">
              <a:rPr lang="nb-NO" smtClean="0"/>
              <a:t>‹#›</a:t>
            </a:fld>
            <a:endParaRPr lang="nb-NO"/>
          </a:p>
        </p:txBody>
      </p:sp>
    </p:spTree>
    <p:extLst>
      <p:ext uri="{BB962C8B-B14F-4D97-AF65-F5344CB8AC3E}">
        <p14:creationId xmlns:p14="http://schemas.microsoft.com/office/powerpoint/2010/main" val="39843734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18F15316-5285-7143-8D64-E5971A553161}" type="datetimeFigureOut">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92B16DE-CC06-EF48-8FF7-E562F0EFC4B6}" type="slidenum">
              <a:rPr lang="nb-NO" smtClean="0"/>
              <a:t>‹#›</a:t>
            </a:fld>
            <a:endParaRPr lang="nb-NO"/>
          </a:p>
        </p:txBody>
      </p:sp>
    </p:spTree>
    <p:extLst>
      <p:ext uri="{BB962C8B-B14F-4D97-AF65-F5344CB8AC3E}">
        <p14:creationId xmlns:p14="http://schemas.microsoft.com/office/powerpoint/2010/main" val="1321184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18F15316-5285-7143-8D64-E5971A553161}" type="datetimeFigureOut">
              <a:rPr lang="nb-NO" smtClean="0"/>
              <a:pPr/>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92B16DE-CC06-EF48-8FF7-E562F0EFC4B6}" type="slidenum">
              <a:rPr lang="nb-NO" smtClean="0"/>
              <a:pPr/>
              <a:t>‹#›</a:t>
            </a:fld>
            <a:endParaRPr lang="nb-NO"/>
          </a:p>
        </p:txBody>
      </p:sp>
    </p:spTree>
    <p:extLst>
      <p:ext uri="{BB962C8B-B14F-4D97-AF65-F5344CB8AC3E}">
        <p14:creationId xmlns:p14="http://schemas.microsoft.com/office/powerpoint/2010/main" val="524519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18F15316-5285-7143-8D64-E5971A553161}" type="datetimeFigureOut">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992B16DE-CC06-EF48-8FF7-E562F0EFC4B6}" type="slidenum">
              <a:rPr lang="nb-NO" smtClean="0"/>
              <a:t>‹#›</a:t>
            </a:fld>
            <a:endParaRPr lang="nb-NO"/>
          </a:p>
        </p:txBody>
      </p:sp>
    </p:spTree>
    <p:extLst>
      <p:ext uri="{BB962C8B-B14F-4D97-AF65-F5344CB8AC3E}">
        <p14:creationId xmlns:p14="http://schemas.microsoft.com/office/powerpoint/2010/main" val="3351422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b-NO"/>
              <a:t>Klikk for å redigere tittelstil</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6"/>
          <p:cNvSpPr>
            <a:spLocks noGrp="1"/>
          </p:cNvSpPr>
          <p:nvPr>
            <p:ph type="dt" sz="half" idx="10"/>
          </p:nvPr>
        </p:nvSpPr>
        <p:spPr/>
        <p:txBody>
          <a:bodyPr/>
          <a:lstStyle/>
          <a:p>
            <a:fld id="{18F15316-5285-7143-8D64-E5971A553161}" type="datetimeFigureOut">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992B16DE-CC06-EF48-8FF7-E562F0EFC4B6}" type="slidenum">
              <a:rPr lang="nb-NO" smtClean="0"/>
              <a:t>‹#›</a:t>
            </a:fld>
            <a:endParaRPr lang="nb-NO"/>
          </a:p>
        </p:txBody>
      </p:sp>
    </p:spTree>
    <p:extLst>
      <p:ext uri="{BB962C8B-B14F-4D97-AF65-F5344CB8AC3E}">
        <p14:creationId xmlns:p14="http://schemas.microsoft.com/office/powerpoint/2010/main" val="29658683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18F15316-5285-7143-8D64-E5971A553161}" type="datetimeFigureOut">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992B16DE-CC06-EF48-8FF7-E562F0EFC4B6}" type="slidenum">
              <a:rPr lang="nb-NO" smtClean="0"/>
              <a:t>‹#›</a:t>
            </a:fld>
            <a:endParaRPr lang="nb-NO"/>
          </a:p>
        </p:txBody>
      </p:sp>
    </p:spTree>
    <p:extLst>
      <p:ext uri="{BB962C8B-B14F-4D97-AF65-F5344CB8AC3E}">
        <p14:creationId xmlns:p14="http://schemas.microsoft.com/office/powerpoint/2010/main" val="370469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F15316-5285-7143-8D64-E5971A553161}" type="datetimeFigureOut">
              <a:rPr lang="nb-NO" smtClean="0"/>
              <a:pPr/>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992B16DE-CC06-EF48-8FF7-E562F0EFC4B6}" type="slidenum">
              <a:rPr lang="nb-NO" smtClean="0"/>
              <a:pPr/>
              <a:t>‹#›</a:t>
            </a:fld>
            <a:endParaRPr lang="nb-NO"/>
          </a:p>
        </p:txBody>
      </p:sp>
    </p:spTree>
    <p:extLst>
      <p:ext uri="{BB962C8B-B14F-4D97-AF65-F5344CB8AC3E}">
        <p14:creationId xmlns:p14="http://schemas.microsoft.com/office/powerpoint/2010/main" val="14978576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18F15316-5285-7143-8D64-E5971A553161}" type="datetimeFigureOut">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992B16DE-CC06-EF48-8FF7-E562F0EFC4B6}" type="slidenum">
              <a:rPr lang="nb-NO" smtClean="0"/>
              <a:t>‹#›</a:t>
            </a:fld>
            <a:endParaRPr lang="nb-NO"/>
          </a:p>
        </p:txBody>
      </p:sp>
    </p:spTree>
    <p:extLst>
      <p:ext uri="{BB962C8B-B14F-4D97-AF65-F5344CB8AC3E}">
        <p14:creationId xmlns:p14="http://schemas.microsoft.com/office/powerpoint/2010/main" val="27730921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18F15316-5285-7143-8D64-E5971A553161}" type="datetimeFigureOut">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992B16DE-CC06-EF48-8FF7-E562F0EFC4B6}" type="slidenum">
              <a:rPr lang="nb-NO" smtClean="0"/>
              <a:t>‹#›</a:t>
            </a:fld>
            <a:endParaRPr lang="nb-NO"/>
          </a:p>
        </p:txBody>
      </p:sp>
    </p:spTree>
    <p:extLst>
      <p:ext uri="{BB962C8B-B14F-4D97-AF65-F5344CB8AC3E}">
        <p14:creationId xmlns:p14="http://schemas.microsoft.com/office/powerpoint/2010/main" val="24422013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18F15316-5285-7143-8D64-E5971A553161}" type="datetimeFigureOut">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92B16DE-CC06-EF48-8FF7-E562F0EFC4B6}" type="slidenum">
              <a:rPr lang="nb-NO" smtClean="0"/>
              <a:t>‹#›</a:t>
            </a:fld>
            <a:endParaRPr lang="nb-NO"/>
          </a:p>
        </p:txBody>
      </p:sp>
    </p:spTree>
    <p:extLst>
      <p:ext uri="{BB962C8B-B14F-4D97-AF65-F5344CB8AC3E}">
        <p14:creationId xmlns:p14="http://schemas.microsoft.com/office/powerpoint/2010/main" val="298747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b-NO"/>
              <a:t>Klikk for å redigere tittelstil</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18F15316-5285-7143-8D64-E5971A553161}" type="datetimeFigureOut">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92B16DE-CC06-EF48-8FF7-E562F0EFC4B6}" type="slidenum">
              <a:rPr lang="nb-NO" smtClean="0"/>
              <a:t>‹#›</a:t>
            </a:fld>
            <a:endParaRPr lang="nb-NO"/>
          </a:p>
        </p:txBody>
      </p:sp>
    </p:spTree>
    <p:extLst>
      <p:ext uri="{BB962C8B-B14F-4D97-AF65-F5344CB8AC3E}">
        <p14:creationId xmlns:p14="http://schemas.microsoft.com/office/powerpoint/2010/main" val="7471914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PreCont">
    <p:spTree>
      <p:nvGrpSpPr>
        <p:cNvPr id="1" name=""/>
        <p:cNvGrpSpPr/>
        <p:nvPr/>
      </p:nvGrpSpPr>
      <p:grpSpPr>
        <a:xfrm>
          <a:off x="0" y="0"/>
          <a:ext cx="0" cy="0"/>
          <a:chOff x="0" y="0"/>
          <a:chExt cx="0" cy="0"/>
        </a:xfrm>
      </p:grpSpPr>
      <p:sp>
        <p:nvSpPr>
          <p:cNvPr id="2" name="Title"/>
          <p:cNvSpPr>
            <a:spLocks noGrp="1"/>
          </p:cNvSpPr>
          <p:nvPr>
            <p:ph type="title"/>
          </p:nvPr>
        </p:nvSpPr>
        <p:spPr>
          <a:xfrm>
            <a:off x="623392" y="217616"/>
            <a:ext cx="109728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l-GR" sz="2200" kern="1200" cap="none" spc="-100" baseline="0">
                <a:ln>
                  <a:noFill/>
                </a:ln>
                <a:solidFill>
                  <a:schemeClr val="tx1"/>
                </a:solidFill>
                <a:effectLst/>
                <a:latin typeface="TheSans LP3 Light" panose="020B0002050302020203" pitchFamily="34" charset="0"/>
                <a:ea typeface="+mj-ea"/>
                <a:cs typeface="Arial" pitchFamily="34" charset="0"/>
              </a:defRPr>
            </a:lvl1pPr>
          </a:lstStyle>
          <a:p>
            <a:endParaRPr lang="el-GR"/>
          </a:p>
        </p:txBody>
      </p:sp>
      <p:sp>
        <p:nvSpPr>
          <p:cNvPr id="8" name="Warn"/>
          <p:cNvSpPr>
            <a:spLocks noGrp="1"/>
          </p:cNvSpPr>
          <p:nvPr>
            <p:ph type="body" sz="quarter" idx="13" hasCustomPrompt="1"/>
          </p:nvPr>
        </p:nvSpPr>
        <p:spPr>
          <a:xfrm>
            <a:off x="334434" y="3068638"/>
            <a:ext cx="11523133" cy="576262"/>
          </a:xfrm>
          <a:prstGeom prst="rect">
            <a:avLst/>
          </a:prstGeom>
          <a:noFill/>
          <a:ln w="12700">
            <a:solidFill>
              <a:srgbClr val="FF0000"/>
            </a:solidFill>
          </a:ln>
        </p:spPr>
        <p:txBody>
          <a:bodyPr anchor="ctr"/>
          <a:lstStyle>
            <a:lvl1pPr marL="0" indent="0" algn="ctr">
              <a:buNone/>
              <a:defRPr sz="1800">
                <a:solidFill>
                  <a:srgbClr val="FF0000"/>
                </a:solidFill>
                <a:latin typeface="TheSans LP3 Light" panose="020B0002050302020203" pitchFamily="34"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a:t>Warning</a:t>
            </a:r>
            <a:endParaRPr lang="el-GR"/>
          </a:p>
        </p:txBody>
      </p:sp>
      <p:sp>
        <p:nvSpPr>
          <p:cNvPr id="6" name="Pre"/>
          <p:cNvSpPr>
            <a:spLocks noGrp="1"/>
          </p:cNvSpPr>
          <p:nvPr>
            <p:ph sz="quarter" idx="14"/>
          </p:nvPr>
        </p:nvSpPr>
        <p:spPr>
          <a:xfrm>
            <a:off x="623393" y="836712"/>
            <a:ext cx="10943167" cy="648072"/>
          </a:xfrm>
          <a:noFill/>
          <a:ln>
            <a:noFill/>
          </a:ln>
        </p:spPr>
        <p:txBody>
          <a:bodyPr anchor="ctr">
            <a:normAutofit/>
          </a:bodyPr>
          <a:lstStyle>
            <a:lvl1pPr marL="114300" indent="0">
              <a:buNone/>
              <a:defRPr sz="1200">
                <a:solidFill>
                  <a:schemeClr val="tx1"/>
                </a:solidFill>
              </a:defRPr>
            </a:lvl1pPr>
          </a:lstStyle>
          <a:p>
            <a:pPr lvl="0"/>
            <a:endParaRPr lang="el-GR"/>
          </a:p>
        </p:txBody>
      </p:sp>
      <p:sp>
        <p:nvSpPr>
          <p:cNvPr id="7" name="Cont1"/>
          <p:cNvSpPr>
            <a:spLocks noGrp="1"/>
          </p:cNvSpPr>
          <p:nvPr>
            <p:ph sz="quarter" idx="15"/>
          </p:nvPr>
        </p:nvSpPr>
        <p:spPr>
          <a:xfrm>
            <a:off x="623393" y="1556792"/>
            <a:ext cx="10943167" cy="4824536"/>
          </a:xfrm>
          <a:noFill/>
          <a:ln>
            <a:noFill/>
          </a:ln>
        </p:spPr>
        <p:txBody>
          <a:bodyPr>
            <a:normAutofit/>
          </a:bodyPr>
          <a:lstStyle>
            <a:lvl1pPr marL="114300" indent="0">
              <a:buNone/>
              <a:defRPr sz="1200"/>
            </a:lvl1pPr>
          </a:lstStyle>
          <a:p>
            <a:pPr lvl="0"/>
            <a:endParaRPr lang="el-GR"/>
          </a:p>
        </p:txBody>
      </p:sp>
      <p:sp>
        <p:nvSpPr>
          <p:cNvPr id="10" name="RepTitle"/>
          <p:cNvSpPr>
            <a:spLocks noGrp="1"/>
          </p:cNvSpPr>
          <p:nvPr>
            <p:ph sz="quarter" idx="16" hasCustomPrompt="1"/>
          </p:nvPr>
        </p:nvSpPr>
        <p:spPr>
          <a:xfrm>
            <a:off x="0" y="2523"/>
            <a:ext cx="12192000" cy="228254"/>
          </a:xfrm>
          <a:noFill/>
          <a:ln>
            <a:noFill/>
          </a:ln>
        </p:spPr>
        <p:txBody>
          <a:bodyPr>
            <a:noAutofit/>
          </a:bodyPr>
          <a:lstStyle>
            <a:lvl1pPr marL="114300" indent="0">
              <a:buNone/>
              <a:defRPr sz="1200">
                <a:solidFill>
                  <a:schemeClr val="bg1">
                    <a:lumMod val="65000"/>
                  </a:schemeClr>
                </a:solidFill>
              </a:defRPr>
            </a:lvl1pPr>
          </a:lstStyle>
          <a:p>
            <a:pPr lvl="0"/>
            <a:r>
              <a:rPr lang="en-US" sz="1200"/>
              <a:t>Report Title</a:t>
            </a:r>
            <a:endParaRPr lang="el-GR"/>
          </a:p>
        </p:txBody>
      </p:sp>
    </p:spTree>
    <p:extLst>
      <p:ext uri="{BB962C8B-B14F-4D97-AF65-F5344CB8AC3E}">
        <p14:creationId xmlns:p14="http://schemas.microsoft.com/office/powerpoint/2010/main" val="433923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TheSans LP3 Light" panose="020B0002050302020203" pitchFamily="34" charset="0"/>
              </a:defRPr>
            </a:lvl1pPr>
          </a:lstStyle>
          <a:p>
            <a:fld id="{03CA7F37-A202-8B42-B302-C0BD005A5FAC}" type="datetimeFigureOut">
              <a:rPr lang="nb-NO" smtClean="0"/>
              <a:pPr/>
              <a:t>10.11.2021</a:t>
            </a:fld>
            <a:endParaRPr lang="nb-NO"/>
          </a:p>
        </p:txBody>
      </p:sp>
      <p:sp>
        <p:nvSpPr>
          <p:cNvPr id="5" name="Plassholder for bunntekst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TheSans LP3 Light" panose="020B0002050302020203" pitchFamily="34" charset="0"/>
              </a:defRPr>
            </a:lvl1pPr>
          </a:lstStyle>
          <a:p>
            <a:endParaRPr lang="nb-NO"/>
          </a:p>
        </p:txBody>
      </p:sp>
      <p:sp>
        <p:nvSpPr>
          <p:cNvPr id="6" name="Plassholder for lysbildenumm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latin typeface="TheSans LP3 Light" panose="020B0002050302020203" pitchFamily="34" charset="0"/>
              </a:defRPr>
            </a:lvl1pPr>
          </a:lstStyle>
          <a:p>
            <a:fld id="{D7F6E06D-C320-954E-8BDA-0D9BEBC64867}" type="slidenum">
              <a:rPr lang="nb-NO" smtClean="0"/>
              <a:pPr/>
              <a:t>‹#›</a:t>
            </a:fld>
            <a:endParaRPr lang="nb-NO"/>
          </a:p>
        </p:txBody>
      </p:sp>
    </p:spTree>
    <p:extLst>
      <p:ext uri="{BB962C8B-B14F-4D97-AF65-F5344CB8AC3E}">
        <p14:creationId xmlns:p14="http://schemas.microsoft.com/office/powerpoint/2010/main" val="11788276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457200" rtl="0" eaLnBrk="1" latinLnBrk="0" hangingPunct="1">
        <a:spcBef>
          <a:spcPct val="0"/>
        </a:spcBef>
        <a:buNone/>
        <a:defRPr sz="4400" kern="1200">
          <a:solidFill>
            <a:schemeClr val="tx1"/>
          </a:solidFill>
          <a:latin typeface="TheSans LP3 Light" panose="020B0002050302020203" pitchFamily="34" charset="0"/>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TheSans LP3 Light" panose="020B0002050302020203" pitchFamily="34" charset="0"/>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TheSans LP3 Light" panose="020B0002050302020203" pitchFamily="34"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TheSans LP3 Light" panose="020B0002050302020203" pitchFamily="34"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TheSans LP3 Light" panose="020B0002050302020203" pitchFamily="34"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TheSans LP3 Light" panose="020B0002050302020203"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TheSans LP3 Light" panose="020B0002050302020203" pitchFamily="34" charset="0"/>
              </a:defRPr>
            </a:lvl1pPr>
          </a:lstStyle>
          <a:p>
            <a:fld id="{03CA7F37-A202-8B42-B302-C0BD005A5FAC}" type="datetimeFigureOut">
              <a:rPr lang="nb-NO" smtClean="0"/>
              <a:pPr/>
              <a:t>10.11.2021</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TheSans LP3 Light" panose="020B0002050302020203" pitchFamily="34" charset="0"/>
              </a:defRPr>
            </a:lvl1pPr>
          </a:lstStyle>
          <a:p>
            <a:endParaRPr lang="nb-N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TheSans LP3 Light" panose="020B0002050302020203" pitchFamily="34" charset="0"/>
              </a:defRPr>
            </a:lvl1pPr>
          </a:lstStyle>
          <a:p>
            <a:fld id="{D7F6E06D-C320-954E-8BDA-0D9BEBC64867}" type="slidenum">
              <a:rPr lang="nb-NO" smtClean="0"/>
              <a:pPr/>
              <a:t>‹#›</a:t>
            </a:fld>
            <a:endParaRPr lang="nb-NO"/>
          </a:p>
        </p:txBody>
      </p:sp>
    </p:spTree>
    <p:extLst>
      <p:ext uri="{BB962C8B-B14F-4D97-AF65-F5344CB8AC3E}">
        <p14:creationId xmlns:p14="http://schemas.microsoft.com/office/powerpoint/2010/main" val="3008165376"/>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TheSans LP3 Light" panose="020B0002050302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heSans LP3 Light" panose="020B0002050302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heSans LP3 Light" panose="020B0002050302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heSans LP3 Light" panose="020B0002050302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heSans LP3 Light" panose="020B0002050302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heSans LP3 Light" panose="020B0002050302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5.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5.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23AB8E72-42CF-4364-8770-2FB4D5DFFEE6}"/>
              </a:ext>
            </a:extLst>
          </p:cNvPr>
          <p:cNvPicPr>
            <a:picLocks noChangeAspect="1"/>
          </p:cNvPicPr>
          <p:nvPr/>
        </p:nvPicPr>
        <p:blipFill>
          <a:blip r:embed="rId3"/>
          <a:stretch>
            <a:fillRect/>
          </a:stretch>
        </p:blipFill>
        <p:spPr>
          <a:xfrm>
            <a:off x="0" y="-1076728"/>
            <a:ext cx="12192000" cy="7934728"/>
          </a:xfrm>
          <a:prstGeom prst="rect">
            <a:avLst/>
          </a:prstGeom>
        </p:spPr>
      </p:pic>
      <p:sp>
        <p:nvSpPr>
          <p:cNvPr id="4" name="Tittel 3">
            <a:extLst>
              <a:ext uri="{FF2B5EF4-FFF2-40B4-BE49-F238E27FC236}">
                <a16:creationId xmlns:a16="http://schemas.microsoft.com/office/drawing/2014/main" id="{0885BBFD-B276-4756-91B9-AC3127ECD30E}"/>
              </a:ext>
            </a:extLst>
          </p:cNvPr>
          <p:cNvSpPr>
            <a:spLocks noGrp="1"/>
          </p:cNvSpPr>
          <p:nvPr>
            <p:ph type="ctrTitle"/>
          </p:nvPr>
        </p:nvSpPr>
        <p:spPr>
          <a:xfrm>
            <a:off x="4082002" y="707136"/>
            <a:ext cx="6927373" cy="2889504"/>
          </a:xfrm>
        </p:spPr>
        <p:txBody>
          <a:bodyPr>
            <a:normAutofit/>
          </a:bodyPr>
          <a:lstStyle/>
          <a:p>
            <a:r>
              <a:rPr lang="nb-NO" sz="3200" dirty="0">
                <a:effectLst>
                  <a:outerShdw blurRad="50800" dist="38100" dir="18900000" algn="bl" rotWithShape="0">
                    <a:prstClr val="black">
                      <a:alpha val="40000"/>
                    </a:prstClr>
                  </a:outerShdw>
                </a:effectLst>
                <a:latin typeface="TheSans LP7 Bold" panose="020B0002050302020203" pitchFamily="34" charset="0"/>
                <a:cs typeface="Arial"/>
              </a:rPr>
              <a:t>Livsglede for Eldre </a:t>
            </a:r>
            <a:br>
              <a:rPr lang="nb-NO" sz="2200" dirty="0">
                <a:effectLst>
                  <a:outerShdw blurRad="50800" dist="38100" dir="18900000" algn="bl" rotWithShape="0">
                    <a:prstClr val="black">
                      <a:alpha val="40000"/>
                    </a:prstClr>
                  </a:outerShdw>
                </a:effectLst>
                <a:latin typeface="TheSans LP3 Light" panose="020B0002050302020203" pitchFamily="34" charset="0"/>
                <a:cs typeface="Arial" panose="020B0604020202020204" pitchFamily="34" charset="0"/>
              </a:rPr>
            </a:br>
            <a:r>
              <a:rPr lang="sv-SE" sz="2800" i="1" dirty="0">
                <a:solidFill>
                  <a:schemeClr val="bg1"/>
                </a:solidFill>
                <a:effectLst>
                  <a:outerShdw blurRad="50800" dist="38100" dir="18900000" algn="bl" rotWithShape="0">
                    <a:prstClr val="black">
                      <a:alpha val="40000"/>
                    </a:prstClr>
                  </a:outerShdw>
                </a:effectLst>
                <a:latin typeface="TheSans LP6 SemiBold"/>
                <a:cs typeface="Arial"/>
              </a:rPr>
              <a:t>Om å leve livet – livet ut</a:t>
            </a:r>
            <a:br>
              <a:rPr lang="sv-SE" sz="3100" i="1" dirty="0">
                <a:solidFill>
                  <a:schemeClr val="bg1"/>
                </a:solidFill>
                <a:effectLst>
                  <a:outerShdw blurRad="50800" dist="38100" dir="18900000" algn="bl" rotWithShape="0">
                    <a:prstClr val="black">
                      <a:alpha val="40000"/>
                    </a:prstClr>
                  </a:outerShdw>
                </a:effectLst>
                <a:latin typeface="TheSans LP6 SemiBold"/>
                <a:cs typeface="Arial"/>
              </a:rPr>
            </a:br>
            <a:br>
              <a:rPr lang="nb-NO" sz="2700" dirty="0">
                <a:effectLst>
                  <a:outerShdw blurRad="50800" dist="38100" dir="18900000" algn="bl" rotWithShape="0">
                    <a:prstClr val="black">
                      <a:alpha val="40000"/>
                    </a:prstClr>
                  </a:outerShdw>
                </a:effectLst>
                <a:cs typeface="Arial" panose="020B0604020202020204" pitchFamily="34" charset="0"/>
              </a:rPr>
            </a:br>
            <a:endParaRPr lang="nb-NO" sz="2200" dirty="0">
              <a:effectLst>
                <a:outerShdw blurRad="50800" dist="38100" dir="18900000" algn="bl" rotWithShape="0">
                  <a:prstClr val="black">
                    <a:alpha val="40000"/>
                  </a:prstClr>
                </a:outerShdw>
              </a:effectLst>
              <a:latin typeface="TheSans LP3 Light" panose="020B0002050302020203" pitchFamily="34" charset="0"/>
              <a:cs typeface="Arial" panose="020B0604020202020204" pitchFamily="34" charset="0"/>
            </a:endParaRPr>
          </a:p>
        </p:txBody>
      </p:sp>
      <p:pic>
        <p:nvPicPr>
          <p:cNvPr id="10" name="Bilde 9">
            <a:extLst>
              <a:ext uri="{FF2B5EF4-FFF2-40B4-BE49-F238E27FC236}">
                <a16:creationId xmlns:a16="http://schemas.microsoft.com/office/drawing/2014/main" id="{EFB4DFE1-D09E-492B-A3DE-CBCA6E8F6ACD}"/>
              </a:ext>
            </a:extLst>
          </p:cNvPr>
          <p:cNvPicPr>
            <a:picLocks noChangeAspect="1"/>
          </p:cNvPicPr>
          <p:nvPr/>
        </p:nvPicPr>
        <p:blipFill>
          <a:blip r:embed="rId4"/>
          <a:stretch>
            <a:fillRect/>
          </a:stretch>
        </p:blipFill>
        <p:spPr>
          <a:xfrm>
            <a:off x="7968203" y="4417079"/>
            <a:ext cx="3486519" cy="1958262"/>
          </a:xfrm>
          <a:prstGeom prst="rect">
            <a:avLst/>
          </a:prstGeom>
        </p:spPr>
      </p:pic>
    </p:spTree>
    <p:extLst>
      <p:ext uri="{BB962C8B-B14F-4D97-AF65-F5344CB8AC3E}">
        <p14:creationId xmlns:p14="http://schemas.microsoft.com/office/powerpoint/2010/main" val="3237510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e 11" descr="Et bilde som inneholder kvinne&#10;&#10;&#10;&#10;Automatisk generert beskrivelse">
            <a:extLst>
              <a:ext uri="{FF2B5EF4-FFF2-40B4-BE49-F238E27FC236}">
                <a16:creationId xmlns:a16="http://schemas.microsoft.com/office/drawing/2014/main" id="{3621E97B-DE26-9E4D-A77E-6CAF917482F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628640" y="186565"/>
            <a:ext cx="4462545" cy="5906246"/>
          </a:xfrm>
          <a:prstGeom prst="rect">
            <a:avLst/>
          </a:prstGeom>
        </p:spPr>
      </p:pic>
      <p:sp>
        <p:nvSpPr>
          <p:cNvPr id="2" name="Tittel 1"/>
          <p:cNvSpPr>
            <a:spLocks noGrp="1"/>
          </p:cNvSpPr>
          <p:nvPr>
            <p:ph type="title"/>
          </p:nvPr>
        </p:nvSpPr>
        <p:spPr>
          <a:xfrm>
            <a:off x="899554" y="764103"/>
            <a:ext cx="7055936" cy="718963"/>
          </a:xfrm>
        </p:spPr>
        <p:txBody>
          <a:bodyPr>
            <a:noAutofit/>
          </a:bodyPr>
          <a:lstStyle/>
          <a:p>
            <a:pPr algn="l"/>
            <a:r>
              <a:rPr lang="nb-NO" sz="3200" b="1" dirty="0">
                <a:latin typeface="TheSans LP6 SemiBold" panose="020B0002050302020203" pitchFamily="34" charset="0"/>
                <a:cs typeface="Arial" panose="020B0604020202020204" pitchFamily="34" charset="0"/>
              </a:rPr>
              <a:t>Livsglede for Eldre</a:t>
            </a:r>
            <a:endParaRPr lang="nb-NO" sz="3200" b="1" dirty="0">
              <a:solidFill>
                <a:schemeClr val="tx1">
                  <a:lumMod val="85000"/>
                  <a:lumOff val="15000"/>
                </a:schemeClr>
              </a:solidFill>
              <a:latin typeface="TheSans LP6 SemiBold" panose="020B0002050302020203" pitchFamily="34" charset="0"/>
              <a:cs typeface="Arial" panose="020B0604020202020204" pitchFamily="34" charset="0"/>
            </a:endParaRPr>
          </a:p>
        </p:txBody>
      </p:sp>
      <p:sp>
        <p:nvSpPr>
          <p:cNvPr id="7" name="Rektangel 6"/>
          <p:cNvSpPr/>
          <p:nvPr/>
        </p:nvSpPr>
        <p:spPr>
          <a:xfrm>
            <a:off x="916386" y="1619221"/>
            <a:ext cx="4056389" cy="4524315"/>
          </a:xfrm>
          <a:prstGeom prst="rect">
            <a:avLst/>
          </a:prstGeom>
        </p:spPr>
        <p:txBody>
          <a:bodyPr wrap="square">
            <a:spAutoFit/>
          </a:bodyPr>
          <a:lstStyle/>
          <a:p>
            <a:pPr marL="342900" indent="-342900" defTabSz="914400">
              <a:buFont typeface="Arial" panose="020B0604020202020204" pitchFamily="34" charset="0"/>
              <a:buChar char="•"/>
              <a:defRPr/>
            </a:pPr>
            <a:r>
              <a:rPr lang="nb-NO" sz="2400" dirty="0">
                <a:solidFill>
                  <a:prstClr val="black"/>
                </a:solidFill>
                <a:latin typeface="TheSans LP3 Light" panose="020B0002050302020203" pitchFamily="34" charset="0"/>
                <a:cs typeface="Arial" panose="020B0604020202020204" pitchFamily="34" charset="0"/>
              </a:rPr>
              <a:t>Folkehelseorganisasjon</a:t>
            </a:r>
          </a:p>
          <a:p>
            <a:pPr marL="342900" indent="-342900" defTabSz="914400">
              <a:buFont typeface="Arial" panose="020B0604020202020204" pitchFamily="34" charset="0"/>
              <a:buChar char="•"/>
              <a:defRPr/>
            </a:pPr>
            <a:r>
              <a:rPr lang="nb-NO" sz="2400" dirty="0">
                <a:solidFill>
                  <a:prstClr val="black"/>
                </a:solidFill>
                <a:latin typeface="TheSans LP3 Light" panose="020B0002050302020203" pitchFamily="34" charset="0"/>
                <a:cs typeface="Arial" panose="020B0604020202020204" pitchFamily="34" charset="0"/>
              </a:rPr>
              <a:t>Alle eldre skal ha en god og meningsfull hverdag </a:t>
            </a:r>
          </a:p>
          <a:p>
            <a:pPr marL="342900" indent="-342900" defTabSz="914400">
              <a:buFont typeface="Arial" panose="020B0604020202020204" pitchFamily="34" charset="0"/>
              <a:buChar char="•"/>
              <a:defRPr/>
            </a:pPr>
            <a:r>
              <a:rPr lang="nb-NO" sz="2400" dirty="0">
                <a:solidFill>
                  <a:prstClr val="black"/>
                </a:solidFill>
                <a:latin typeface="TheSans LP3 Light" panose="020B0002050302020203" pitchFamily="34" charset="0"/>
                <a:cs typeface="Arial" panose="020B0604020202020204" pitchFamily="34" charset="0"/>
              </a:rPr>
              <a:t>Stimulere sosiale, åndelige og kulturelle behov for den enkelte gjennom gode opplevelser </a:t>
            </a:r>
          </a:p>
          <a:p>
            <a:pPr marL="342900" indent="-342900" defTabSz="914400">
              <a:buFont typeface="Arial" panose="020B0604020202020204" pitchFamily="34" charset="0"/>
              <a:buChar char="•"/>
              <a:defRPr/>
            </a:pPr>
            <a:r>
              <a:rPr lang="nb-NO" sz="2400" dirty="0">
                <a:solidFill>
                  <a:prstClr val="black"/>
                </a:solidFill>
                <a:latin typeface="TheSans LP3 Light" panose="020B0002050302020203" pitchFamily="34" charset="0"/>
                <a:cs typeface="Arial" panose="020B0604020202020204" pitchFamily="34" charset="0"/>
              </a:rPr>
              <a:t>Utløse frivillighet og engasjement</a:t>
            </a:r>
          </a:p>
          <a:p>
            <a:pPr marL="342900" indent="-342900" defTabSz="914400">
              <a:buFont typeface="Arial" panose="020B0604020202020204" pitchFamily="34" charset="0"/>
              <a:buChar char="•"/>
              <a:defRPr/>
            </a:pPr>
            <a:r>
              <a:rPr lang="nb-NO" sz="2400" dirty="0">
                <a:solidFill>
                  <a:prstClr val="black"/>
                </a:solidFill>
                <a:latin typeface="TheSans LP3 Light" panose="020B0002050302020203" pitchFamily="34" charset="0"/>
                <a:cs typeface="Arial" panose="020B0604020202020204" pitchFamily="34" charset="0"/>
              </a:rPr>
              <a:t>Jobber med Livsgledehjem og Frivillighet og Generasjonsmøter</a:t>
            </a:r>
          </a:p>
        </p:txBody>
      </p:sp>
      <p:sp>
        <p:nvSpPr>
          <p:cNvPr id="5" name="TekstSylinder 4"/>
          <p:cNvSpPr txBox="1"/>
          <p:nvPr/>
        </p:nvSpPr>
        <p:spPr>
          <a:xfrm>
            <a:off x="2697664" y="5734645"/>
            <a:ext cx="184666" cy="369332"/>
          </a:xfrm>
          <a:prstGeom prst="rect">
            <a:avLst/>
          </a:prstGeom>
          <a:noFill/>
        </p:spPr>
        <p:txBody>
          <a:bodyPr wrap="none" rtlCol="0">
            <a:spAutoFit/>
          </a:bodyPr>
          <a:lstStyle/>
          <a:p>
            <a:pPr defTabSz="914400">
              <a:defRPr/>
            </a:pPr>
            <a:endParaRPr lang="nb-NO">
              <a:solidFill>
                <a:prstClr val="black"/>
              </a:solidFill>
              <a:latin typeface="TheSans LP3 Light" panose="020B0002050302020203" pitchFamily="34" charset="0"/>
            </a:endParaRPr>
          </a:p>
        </p:txBody>
      </p:sp>
      <p:pic>
        <p:nvPicPr>
          <p:cNvPr id="4" name="Bilde 3">
            <a:extLst>
              <a:ext uri="{FF2B5EF4-FFF2-40B4-BE49-F238E27FC236}">
                <a16:creationId xmlns:a16="http://schemas.microsoft.com/office/drawing/2014/main" id="{74797C05-BCF0-461D-A679-8E2ADA881AF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231370" y="463335"/>
            <a:ext cx="1279293" cy="718963"/>
          </a:xfrm>
          <a:prstGeom prst="rect">
            <a:avLst/>
          </a:prstGeom>
        </p:spPr>
      </p:pic>
      <p:pic>
        <p:nvPicPr>
          <p:cNvPr id="9" name="Bilde 8">
            <a:extLst>
              <a:ext uri="{FF2B5EF4-FFF2-40B4-BE49-F238E27FC236}">
                <a16:creationId xmlns:a16="http://schemas.microsoft.com/office/drawing/2014/main" id="{478E546D-A748-44A9-AB88-5A797BF8F8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42367"/>
            <a:ext cx="12192000" cy="723147"/>
          </a:xfrm>
          <a:prstGeom prst="rect">
            <a:avLst/>
          </a:prstGeom>
        </p:spPr>
      </p:pic>
    </p:spTree>
    <p:extLst>
      <p:ext uri="{BB962C8B-B14F-4D97-AF65-F5344CB8AC3E}">
        <p14:creationId xmlns:p14="http://schemas.microsoft.com/office/powerpoint/2010/main" val="3870578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e 9" descr="illustrasjon: Therese Holt">
            <a:extLst>
              <a:ext uri="{FF2B5EF4-FFF2-40B4-BE49-F238E27FC236}">
                <a16:creationId xmlns:a16="http://schemas.microsoft.com/office/drawing/2014/main" id="{1F38D9F1-0289-9B45-B01A-66BA51D80C41}"/>
              </a:ext>
              <a:ext uri="{C183D7F6-B498-43B3-948B-1728B52AA6E4}">
                <adec:decorative xmlns:adec="http://schemas.microsoft.com/office/drawing/2017/decorative" val="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3840" y="992305"/>
            <a:ext cx="7386320" cy="5276199"/>
          </a:xfrm>
          <a:prstGeom prst="rect">
            <a:avLst/>
          </a:prstGeom>
        </p:spPr>
      </p:pic>
      <p:sp>
        <p:nvSpPr>
          <p:cNvPr id="2" name="Tittel 1"/>
          <p:cNvSpPr>
            <a:spLocks noGrp="1"/>
          </p:cNvSpPr>
          <p:nvPr>
            <p:ph type="title"/>
          </p:nvPr>
        </p:nvSpPr>
        <p:spPr>
          <a:xfrm>
            <a:off x="915345" y="573499"/>
            <a:ext cx="6597511" cy="1143000"/>
          </a:xfrm>
        </p:spPr>
        <p:txBody>
          <a:bodyPr>
            <a:normAutofit/>
          </a:bodyPr>
          <a:lstStyle/>
          <a:p>
            <a:pPr algn="l"/>
            <a:r>
              <a:rPr lang="nb-NO" sz="3200">
                <a:solidFill>
                  <a:srgbClr val="000000"/>
                </a:solidFill>
                <a:latin typeface="TheSans LP6 SemiBold" panose="020B0002050302020203" pitchFamily="34" charset="0"/>
                <a:cs typeface="Arial" panose="020B0604020202020204" pitchFamily="34" charset="0"/>
              </a:rPr>
              <a:t>Mobilisering av nærmiljøet</a:t>
            </a:r>
          </a:p>
        </p:txBody>
      </p:sp>
      <p:sp>
        <p:nvSpPr>
          <p:cNvPr id="3" name="Plassholder for innhold 2"/>
          <p:cNvSpPr>
            <a:spLocks noGrp="1"/>
          </p:cNvSpPr>
          <p:nvPr>
            <p:ph idx="1"/>
          </p:nvPr>
        </p:nvSpPr>
        <p:spPr>
          <a:xfrm>
            <a:off x="6883493" y="2380788"/>
            <a:ext cx="3701056" cy="3556450"/>
          </a:xfrm>
        </p:spPr>
        <p:txBody>
          <a:bodyPr>
            <a:noAutofit/>
          </a:bodyPr>
          <a:lstStyle/>
          <a:p>
            <a:pPr>
              <a:lnSpc>
                <a:spcPct val="100000"/>
              </a:lnSpc>
              <a:spcBef>
                <a:spcPts val="0"/>
              </a:spcBef>
            </a:pPr>
            <a:r>
              <a:rPr lang="nb-NO" sz="2400">
                <a:latin typeface="TheSans LP3 Light" panose="020B0002050302020203" pitchFamily="34" charset="0"/>
                <a:cs typeface="Arial" panose="020B0604020202020204" pitchFamily="34" charset="0"/>
              </a:rPr>
              <a:t>Livsgledehjem: strategi for økt frivillighet i eldreomsorgen</a:t>
            </a:r>
          </a:p>
          <a:p>
            <a:pPr marL="0" indent="0">
              <a:lnSpc>
                <a:spcPct val="100000"/>
              </a:lnSpc>
              <a:spcBef>
                <a:spcPts val="0"/>
              </a:spcBef>
              <a:buNone/>
            </a:pPr>
            <a:endParaRPr lang="nb-NO" sz="2400">
              <a:latin typeface="TheSans LP3 Light" panose="020B0002050302020203" pitchFamily="34" charset="0"/>
              <a:cs typeface="Arial" panose="020B0604020202020204" pitchFamily="34" charset="0"/>
            </a:endParaRPr>
          </a:p>
          <a:p>
            <a:pPr>
              <a:lnSpc>
                <a:spcPct val="100000"/>
              </a:lnSpc>
              <a:spcBef>
                <a:spcPts val="0"/>
              </a:spcBef>
            </a:pPr>
            <a:r>
              <a:rPr lang="nb-NO" sz="2400">
                <a:latin typeface="TheSans LP3 Light" panose="020B0002050302020203" pitchFamily="34" charset="0"/>
                <a:cs typeface="Arial" panose="020B0604020202020204" pitchFamily="34" charset="0"/>
              </a:rPr>
              <a:t>Ca 63% av alle nordmenn er frivillige. Kun 6% av disse innen helse, pleie og redning.</a:t>
            </a:r>
          </a:p>
        </p:txBody>
      </p:sp>
      <p:pic>
        <p:nvPicPr>
          <p:cNvPr id="5" name="Bilde 4">
            <a:extLst>
              <a:ext uri="{FF2B5EF4-FFF2-40B4-BE49-F238E27FC236}">
                <a16:creationId xmlns:a16="http://schemas.microsoft.com/office/drawing/2014/main" id="{379565BE-FEB8-4D1E-96DA-F8166D2BB05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231370" y="463335"/>
            <a:ext cx="1279293" cy="718963"/>
          </a:xfrm>
          <a:prstGeom prst="rect">
            <a:avLst/>
          </a:prstGeom>
        </p:spPr>
      </p:pic>
      <p:pic>
        <p:nvPicPr>
          <p:cNvPr id="6" name="Bilde 5">
            <a:extLst>
              <a:ext uri="{FF2B5EF4-FFF2-40B4-BE49-F238E27FC236}">
                <a16:creationId xmlns:a16="http://schemas.microsoft.com/office/drawing/2014/main" id="{78B9273C-22EE-4A79-9470-AD5F31071C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42367"/>
            <a:ext cx="12192000" cy="723147"/>
          </a:xfrm>
          <a:prstGeom prst="rect">
            <a:avLst/>
          </a:prstGeom>
        </p:spPr>
      </p:pic>
    </p:spTree>
    <p:extLst>
      <p:ext uri="{BB962C8B-B14F-4D97-AF65-F5344CB8AC3E}">
        <p14:creationId xmlns:p14="http://schemas.microsoft.com/office/powerpoint/2010/main" val="3551749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Bilde 10">
            <a:extLst>
              <a:ext uri="{FF2B5EF4-FFF2-40B4-BE49-F238E27FC236}">
                <a16:creationId xmlns:a16="http://schemas.microsoft.com/office/drawing/2014/main" id="{A2C44844-E35E-4E9B-971E-422001CB35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35662">
            <a:off x="1527175" y="4013200"/>
            <a:ext cx="4457700"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499" name="Tittel 1">
            <a:extLst>
              <a:ext uri="{FF2B5EF4-FFF2-40B4-BE49-F238E27FC236}">
                <a16:creationId xmlns:a16="http://schemas.microsoft.com/office/drawing/2014/main" id="{7BC90B74-5BF6-410C-9C4C-D507951EDBB9}"/>
              </a:ext>
            </a:extLst>
          </p:cNvPr>
          <p:cNvSpPr>
            <a:spLocks noGrp="1" noChangeArrowheads="1"/>
          </p:cNvSpPr>
          <p:nvPr>
            <p:ph type="title"/>
          </p:nvPr>
        </p:nvSpPr>
        <p:spPr>
          <a:xfrm>
            <a:off x="1922463" y="476250"/>
            <a:ext cx="5276850" cy="674688"/>
          </a:xfrm>
        </p:spPr>
        <p:txBody>
          <a:bodyPr/>
          <a:lstStyle/>
          <a:p>
            <a:pPr algn="l"/>
            <a:r>
              <a:rPr lang="nb-NO" altLang="nb-NO" sz="2800">
                <a:solidFill>
                  <a:srgbClr val="000000"/>
                </a:solidFill>
                <a:latin typeface="TheSans LP5 Plain" panose="020B0002050302020203" pitchFamily="34" charset="0"/>
                <a:ea typeface="TheSans B6 SemiBold"/>
                <a:cs typeface="TheSans B6 SemiBold"/>
              </a:rPr>
              <a:t>Livsgledebarnehage</a:t>
            </a:r>
          </a:p>
        </p:txBody>
      </p:sp>
      <p:pic>
        <p:nvPicPr>
          <p:cNvPr id="106500" name="Bilde 2">
            <a:extLst>
              <a:ext uri="{FF2B5EF4-FFF2-40B4-BE49-F238E27FC236}">
                <a16:creationId xmlns:a16="http://schemas.microsoft.com/office/drawing/2014/main" id="{E66F8E22-1412-47F2-84BB-6AC2EA32ED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9263" y="1320800"/>
            <a:ext cx="4559300"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1" name="Bilde 8" descr="Et bilde som inneholder person, bord, innendørs, sitter&#10;&#10;Automatisk generert beskrivelse">
            <a:extLst>
              <a:ext uri="{FF2B5EF4-FFF2-40B4-BE49-F238E27FC236}">
                <a16:creationId xmlns:a16="http://schemas.microsoft.com/office/drawing/2014/main" id="{AD3FABFB-87D6-4C6F-9080-75688ED1BF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050" y="2528888"/>
            <a:ext cx="4270375" cy="284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2" name="Bilde 1">
            <a:extLst>
              <a:ext uri="{FF2B5EF4-FFF2-40B4-BE49-F238E27FC236}">
                <a16:creationId xmlns:a16="http://schemas.microsoft.com/office/drawing/2014/main" id="{7D46BC3F-2350-4C53-9CF2-2752E73724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6135688"/>
            <a:ext cx="12192000"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3" name="Bilde 6">
            <a:extLst>
              <a:ext uri="{FF2B5EF4-FFF2-40B4-BE49-F238E27FC236}">
                <a16:creationId xmlns:a16="http://schemas.microsoft.com/office/drawing/2014/main" id="{F0F282D0-7EFA-4F8E-BCC3-FE984B848BC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77438" y="403225"/>
            <a:ext cx="1395412"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heSans LP3 Light" panose="020B0002050302020203" pitchFamily="34" charset="0"/>
            </a:endParaRPr>
          </a:p>
        </p:txBody>
      </p:sp>
      <p:pic>
        <p:nvPicPr>
          <p:cNvPr id="9" name="Bilde 8" descr="Et bilde som inneholder bord, person, innendørs, sitter&#10;&#10;Automatisk generert beskrivelse">
            <a:extLst>
              <a:ext uri="{FF2B5EF4-FFF2-40B4-BE49-F238E27FC236}">
                <a16:creationId xmlns:a16="http://schemas.microsoft.com/office/drawing/2014/main" id="{96BB2263-453F-43F7-BCAC-91DE1C035FC1}"/>
              </a:ext>
            </a:extLst>
          </p:cNvPr>
          <p:cNvPicPr>
            <a:picLocks noChangeAspect="1"/>
          </p:cNvPicPr>
          <p:nvPr/>
        </p:nvPicPr>
        <p:blipFill rotWithShape="1">
          <a:blip r:embed="rId3"/>
          <a:srcRect l="24379" t="1" r="1736" b="709"/>
          <a:stretch/>
        </p:blipFill>
        <p:spPr>
          <a:xfrm>
            <a:off x="4827517" y="0"/>
            <a:ext cx="8509113" cy="6297770"/>
          </a:xfrm>
          <a:prstGeom prst="rect">
            <a:avLst/>
          </a:prstGeom>
        </p:spPr>
      </p:pic>
      <p:sp>
        <p:nvSpPr>
          <p:cNvPr id="2" name="Tittel 1"/>
          <p:cNvSpPr>
            <a:spLocks noGrp="1"/>
          </p:cNvSpPr>
          <p:nvPr>
            <p:ph type="title"/>
          </p:nvPr>
        </p:nvSpPr>
        <p:spPr>
          <a:xfrm>
            <a:off x="902649" y="343341"/>
            <a:ext cx="3429449" cy="2228074"/>
          </a:xfrm>
        </p:spPr>
        <p:txBody>
          <a:bodyPr vert="horz" lIns="91440" tIns="45720" rIns="91440" bIns="45720" rtlCol="0" anchor="ctr">
            <a:normAutofit/>
          </a:bodyPr>
          <a:lstStyle/>
          <a:p>
            <a:r>
              <a:rPr lang="en-US" sz="3200" dirty="0" err="1">
                <a:latin typeface="TheSans LP6 SemiBold" panose="020B0002050302020203" pitchFamily="34" charset="0"/>
                <a:cs typeface="Arial" panose="020B0604020202020204" pitchFamily="34" charset="0"/>
              </a:rPr>
              <a:t>Livsgledeskole</a:t>
            </a:r>
            <a:r>
              <a:rPr lang="en-US" sz="3200" dirty="0">
                <a:latin typeface="TheSans LP6 SemiBold" panose="020B0002050302020203" pitchFamily="34" charset="0"/>
                <a:cs typeface="Arial" panose="020B0604020202020204" pitchFamily="34" charset="0"/>
              </a:rPr>
              <a:t>:</a:t>
            </a:r>
          </a:p>
        </p:txBody>
      </p:sp>
      <p:sp>
        <p:nvSpPr>
          <p:cNvPr id="4" name="TekstSylinder 3">
            <a:extLst>
              <a:ext uri="{FF2B5EF4-FFF2-40B4-BE49-F238E27FC236}">
                <a16:creationId xmlns:a16="http://schemas.microsoft.com/office/drawing/2014/main" id="{A4C55CD8-C4AE-47D7-97F9-CF8677E4E7EE}"/>
              </a:ext>
            </a:extLst>
          </p:cNvPr>
          <p:cNvSpPr txBox="1"/>
          <p:nvPr/>
        </p:nvSpPr>
        <p:spPr>
          <a:xfrm>
            <a:off x="838201" y="2637159"/>
            <a:ext cx="3258311" cy="3143241"/>
          </a:xfrm>
        </p:spPr>
        <p:txBody>
          <a:bodyPr vert="horz" lIns="91440" tIns="45720" rIns="91440" bIns="45720" rtlCol="0">
            <a:normAutofit/>
          </a:bodyPr>
          <a:lstStyle/>
          <a:p>
            <a:pPr marL="285750" indent="-228600" defTabSz="914400">
              <a:lnSpc>
                <a:spcPct val="90000"/>
              </a:lnSpc>
              <a:spcAft>
                <a:spcPts val="600"/>
              </a:spcAft>
              <a:buFont typeface="Arial" panose="020B0604020202020204" pitchFamily="34" charset="0"/>
              <a:buChar char="•"/>
              <a:defRPr/>
            </a:pPr>
            <a:r>
              <a:rPr lang="en-US" sz="2000" dirty="0" err="1">
                <a:latin typeface="TheSans LP3 Light" panose="020B0002050302020203" pitchFamily="34" charset="0"/>
                <a:cs typeface="Arial" panose="020B0604020202020204" pitchFamily="34" charset="0"/>
                <a:sym typeface="Calibri"/>
              </a:rPr>
              <a:t>Elever</a:t>
            </a:r>
            <a:r>
              <a:rPr lang="en-US" sz="2000" dirty="0">
                <a:latin typeface="TheSans LP3 Light" panose="020B0002050302020203" pitchFamily="34" charset="0"/>
                <a:cs typeface="Arial" panose="020B0604020202020204" pitchFamily="34" charset="0"/>
                <a:sym typeface="Calibri"/>
              </a:rPr>
              <a:t> </a:t>
            </a:r>
            <a:r>
              <a:rPr lang="en-US" sz="2000" dirty="0" err="1">
                <a:latin typeface="TheSans LP3 Light" panose="020B0002050302020203" pitchFamily="34" charset="0"/>
                <a:cs typeface="Arial" panose="020B0604020202020204" pitchFamily="34" charset="0"/>
                <a:sym typeface="Calibri"/>
              </a:rPr>
              <a:t>og</a:t>
            </a:r>
            <a:r>
              <a:rPr lang="en-US" sz="2000" dirty="0">
                <a:latin typeface="TheSans LP3 Light" panose="020B0002050302020203" pitchFamily="34" charset="0"/>
                <a:cs typeface="Arial" panose="020B0604020202020204" pitchFamily="34" charset="0"/>
                <a:sym typeface="Calibri"/>
              </a:rPr>
              <a:t> </a:t>
            </a:r>
            <a:r>
              <a:rPr lang="en-US" sz="2000" dirty="0" err="1">
                <a:latin typeface="TheSans LP3 Light" panose="020B0002050302020203" pitchFamily="34" charset="0"/>
                <a:cs typeface="Arial" panose="020B0604020202020204" pitchFamily="34" charset="0"/>
                <a:sym typeface="Calibri"/>
              </a:rPr>
              <a:t>eldre</a:t>
            </a:r>
            <a:r>
              <a:rPr lang="en-US" sz="2000" dirty="0">
                <a:latin typeface="TheSans LP3 Light" panose="020B0002050302020203" pitchFamily="34" charset="0"/>
                <a:cs typeface="Arial" panose="020B0604020202020204" pitchFamily="34" charset="0"/>
                <a:sym typeface="Calibri"/>
              </a:rPr>
              <a:t> </a:t>
            </a:r>
            <a:r>
              <a:rPr lang="en-US" sz="2000" dirty="0" err="1">
                <a:latin typeface="TheSans LP3 Light" panose="020B0002050302020203" pitchFamily="34" charset="0"/>
                <a:cs typeface="Arial" panose="020B0604020202020204" pitchFamily="34" charset="0"/>
                <a:sym typeface="Calibri"/>
              </a:rPr>
              <a:t>gjør</a:t>
            </a:r>
            <a:r>
              <a:rPr lang="en-US" sz="2000" dirty="0">
                <a:latin typeface="TheSans LP3 Light" panose="020B0002050302020203" pitchFamily="34" charset="0"/>
                <a:cs typeface="Arial" panose="020B0604020202020204" pitchFamily="34" charset="0"/>
                <a:sym typeface="Calibri"/>
              </a:rPr>
              <a:t> </a:t>
            </a:r>
            <a:r>
              <a:rPr lang="en-US" sz="2000" dirty="0" err="1">
                <a:latin typeface="TheSans LP3 Light" panose="020B0002050302020203" pitchFamily="34" charset="0"/>
                <a:cs typeface="Arial" panose="020B0604020202020204" pitchFamily="34" charset="0"/>
                <a:sym typeface="Calibri"/>
              </a:rPr>
              <a:t>aktiviteter</a:t>
            </a:r>
            <a:r>
              <a:rPr lang="en-US" sz="2000" dirty="0">
                <a:latin typeface="TheSans LP3 Light" panose="020B0002050302020203" pitchFamily="34" charset="0"/>
                <a:cs typeface="Arial" panose="020B0604020202020204" pitchFamily="34" charset="0"/>
                <a:sym typeface="Calibri"/>
              </a:rPr>
              <a:t> </a:t>
            </a:r>
            <a:r>
              <a:rPr lang="en-US" sz="2000" dirty="0" err="1">
                <a:latin typeface="TheSans LP3 Light" panose="020B0002050302020203" pitchFamily="34" charset="0"/>
                <a:cs typeface="Arial" panose="020B0604020202020204" pitchFamily="34" charset="0"/>
                <a:sym typeface="Calibri"/>
              </a:rPr>
              <a:t>sammen</a:t>
            </a:r>
            <a:r>
              <a:rPr lang="en-US" sz="2000" dirty="0">
                <a:latin typeface="TheSans LP3 Light" panose="020B0002050302020203" pitchFamily="34" charset="0"/>
                <a:cs typeface="Arial" panose="020B0604020202020204" pitchFamily="34" charset="0"/>
                <a:sym typeface="Calibri"/>
              </a:rPr>
              <a:t>, </a:t>
            </a:r>
            <a:r>
              <a:rPr lang="en-US" sz="2000" dirty="0" err="1">
                <a:latin typeface="TheSans LP3 Light" panose="020B0002050302020203" pitchFamily="34" charset="0"/>
                <a:cs typeface="Arial" panose="020B0604020202020204" pitchFamily="34" charset="0"/>
                <a:sym typeface="Calibri"/>
              </a:rPr>
              <a:t>og</a:t>
            </a:r>
            <a:r>
              <a:rPr lang="en-US" sz="2000" dirty="0">
                <a:latin typeface="TheSans LP3 Light" panose="020B0002050302020203" pitchFamily="34" charset="0"/>
                <a:cs typeface="Arial" panose="020B0604020202020204" pitchFamily="34" charset="0"/>
                <a:sym typeface="Calibri"/>
              </a:rPr>
              <a:t> </a:t>
            </a:r>
            <a:r>
              <a:rPr lang="en-US" sz="2000" dirty="0" err="1">
                <a:latin typeface="TheSans LP3 Light" panose="020B0002050302020203" pitchFamily="34" charset="0"/>
                <a:cs typeface="Arial" panose="020B0604020202020204" pitchFamily="34" charset="0"/>
                <a:sym typeface="Calibri"/>
              </a:rPr>
              <a:t>klasserommet</a:t>
            </a:r>
            <a:r>
              <a:rPr lang="en-US" sz="2000" dirty="0">
                <a:latin typeface="TheSans LP3 Light" panose="020B0002050302020203" pitchFamily="34" charset="0"/>
                <a:cs typeface="Arial" panose="020B0604020202020204" pitchFamily="34" charset="0"/>
                <a:sym typeface="Calibri"/>
              </a:rPr>
              <a:t> </a:t>
            </a:r>
            <a:r>
              <a:rPr lang="en-US" sz="2000" dirty="0" err="1">
                <a:latin typeface="TheSans LP3 Light" panose="020B0002050302020203" pitchFamily="34" charset="0"/>
                <a:cs typeface="Arial" panose="020B0604020202020204" pitchFamily="34" charset="0"/>
                <a:sym typeface="Calibri"/>
              </a:rPr>
              <a:t>flyttes</a:t>
            </a:r>
            <a:r>
              <a:rPr lang="en-US" sz="2000" dirty="0">
                <a:latin typeface="TheSans LP3 Light" panose="020B0002050302020203" pitchFamily="34" charset="0"/>
                <a:cs typeface="Arial" panose="020B0604020202020204" pitchFamily="34" charset="0"/>
                <a:sym typeface="Calibri"/>
              </a:rPr>
              <a:t> </a:t>
            </a:r>
            <a:r>
              <a:rPr lang="en-US" sz="2000" dirty="0" err="1">
                <a:latin typeface="TheSans LP3 Light" panose="020B0002050302020203" pitchFamily="34" charset="0"/>
                <a:cs typeface="Arial" panose="020B0604020202020204" pitchFamily="34" charset="0"/>
                <a:sym typeface="Calibri"/>
              </a:rPr>
              <a:t>ut</a:t>
            </a:r>
            <a:r>
              <a:rPr lang="en-US" sz="2000" dirty="0">
                <a:latin typeface="TheSans LP3 Light" panose="020B0002050302020203" pitchFamily="34" charset="0"/>
                <a:cs typeface="Arial" panose="020B0604020202020204" pitchFamily="34" charset="0"/>
                <a:sym typeface="Calibri"/>
              </a:rPr>
              <a:t> </a:t>
            </a:r>
            <a:r>
              <a:rPr lang="en-US" sz="2000" dirty="0" err="1">
                <a:latin typeface="TheSans LP3 Light" panose="020B0002050302020203" pitchFamily="34" charset="0"/>
                <a:cs typeface="Arial" panose="020B0604020202020204" pitchFamily="34" charset="0"/>
                <a:sym typeface="Calibri"/>
              </a:rPr>
              <a:t>til</a:t>
            </a:r>
            <a:r>
              <a:rPr lang="en-US" sz="2000" dirty="0">
                <a:latin typeface="TheSans LP3 Light" panose="020B0002050302020203" pitchFamily="34" charset="0"/>
                <a:cs typeface="Arial" panose="020B0604020202020204" pitchFamily="34" charset="0"/>
                <a:sym typeface="Calibri"/>
              </a:rPr>
              <a:t> </a:t>
            </a:r>
            <a:r>
              <a:rPr lang="en-US" sz="2000" dirty="0" err="1">
                <a:latin typeface="TheSans LP3 Light" panose="020B0002050302020203" pitchFamily="34" charset="0"/>
                <a:cs typeface="Arial" panose="020B0604020202020204" pitchFamily="34" charset="0"/>
                <a:sym typeface="Calibri"/>
              </a:rPr>
              <a:t>praksis</a:t>
            </a:r>
            <a:r>
              <a:rPr lang="en-US" sz="2000" dirty="0">
                <a:latin typeface="TheSans LP3 Light" panose="020B0002050302020203" pitchFamily="34" charset="0"/>
                <a:cs typeface="Arial" panose="020B0604020202020204" pitchFamily="34" charset="0"/>
                <a:sym typeface="Calibri"/>
              </a:rPr>
              <a:t>.</a:t>
            </a:r>
          </a:p>
          <a:p>
            <a:pPr marL="285750" indent="-228600" defTabSz="914400">
              <a:lnSpc>
                <a:spcPct val="90000"/>
              </a:lnSpc>
              <a:spcAft>
                <a:spcPts val="600"/>
              </a:spcAft>
              <a:buFont typeface="Arial" panose="020B0604020202020204" pitchFamily="34" charset="0"/>
              <a:buChar char="•"/>
              <a:defRPr/>
            </a:pPr>
            <a:r>
              <a:rPr lang="en-US" sz="2000" dirty="0" err="1">
                <a:latin typeface="TheSans LP3 Light" panose="020B0002050302020203" pitchFamily="34" charset="0"/>
                <a:cs typeface="Arial" panose="020B0604020202020204" pitchFamily="34" charset="0"/>
              </a:rPr>
              <a:t>Knyttes</a:t>
            </a:r>
            <a:r>
              <a:rPr lang="en-US" sz="2000" dirty="0">
                <a:latin typeface="TheSans LP3 Light" panose="020B0002050302020203" pitchFamily="34" charset="0"/>
                <a:cs typeface="Arial" panose="020B0604020202020204" pitchFamily="34" charset="0"/>
              </a:rPr>
              <a:t> </a:t>
            </a:r>
            <a:r>
              <a:rPr lang="en-US" sz="2000" dirty="0" err="1">
                <a:latin typeface="TheSans LP3 Light" panose="020B0002050302020203" pitchFamily="34" charset="0"/>
                <a:cs typeface="Arial" panose="020B0604020202020204" pitchFamily="34" charset="0"/>
              </a:rPr>
              <a:t>opp</a:t>
            </a:r>
            <a:r>
              <a:rPr lang="en-US" sz="2000" dirty="0">
                <a:latin typeface="TheSans LP3 Light" panose="020B0002050302020203" pitchFamily="34" charset="0"/>
                <a:cs typeface="Arial" panose="020B0604020202020204" pitchFamily="34" charset="0"/>
              </a:rPr>
              <a:t> mot </a:t>
            </a:r>
            <a:r>
              <a:rPr lang="en-US" sz="2000" dirty="0" err="1">
                <a:latin typeface="TheSans LP3 Light" panose="020B0002050302020203" pitchFamily="34" charset="0"/>
                <a:cs typeface="Arial" panose="020B0604020202020204" pitchFamily="34" charset="0"/>
              </a:rPr>
              <a:t>læreplaner</a:t>
            </a:r>
            <a:r>
              <a:rPr lang="en-US" sz="2000" dirty="0">
                <a:latin typeface="TheSans LP3 Light" panose="020B0002050302020203" pitchFamily="34" charset="0"/>
                <a:cs typeface="Arial" panose="020B0604020202020204" pitchFamily="34" charset="0"/>
              </a:rPr>
              <a:t> </a:t>
            </a:r>
            <a:r>
              <a:rPr lang="en-US" sz="2000" dirty="0" err="1">
                <a:latin typeface="TheSans LP3 Light" panose="020B0002050302020203" pitchFamily="34" charset="0"/>
                <a:cs typeface="Arial" panose="020B0604020202020204" pitchFamily="34" charset="0"/>
              </a:rPr>
              <a:t>og</a:t>
            </a:r>
            <a:r>
              <a:rPr lang="en-US" sz="2000" dirty="0">
                <a:latin typeface="TheSans LP3 Light" panose="020B0002050302020203" pitchFamily="34" charset="0"/>
                <a:cs typeface="Arial" panose="020B0604020202020204" pitchFamily="34" charset="0"/>
              </a:rPr>
              <a:t> </a:t>
            </a:r>
            <a:r>
              <a:rPr lang="en-US" sz="2000" dirty="0" err="1">
                <a:latin typeface="TheSans LP3 Light" panose="020B0002050302020203" pitchFamily="34" charset="0"/>
                <a:cs typeface="Arial" panose="020B0604020202020204" pitchFamily="34" charset="0"/>
              </a:rPr>
              <a:t>formålsbeskrivelser</a:t>
            </a:r>
            <a:r>
              <a:rPr lang="en-US" sz="2000" dirty="0">
                <a:latin typeface="TheSans LP3 Light" panose="020B0002050302020203" pitchFamily="34" charset="0"/>
                <a:cs typeface="Arial" panose="020B0604020202020204" pitchFamily="34" charset="0"/>
              </a:rPr>
              <a:t>.</a:t>
            </a:r>
          </a:p>
          <a:p>
            <a:pPr marL="285750" indent="-228600" defTabSz="914400">
              <a:lnSpc>
                <a:spcPct val="90000"/>
              </a:lnSpc>
              <a:spcAft>
                <a:spcPts val="600"/>
              </a:spcAft>
              <a:buFont typeface="Arial" panose="020B0604020202020204" pitchFamily="34" charset="0"/>
              <a:buChar char="•"/>
              <a:defRPr/>
            </a:pPr>
            <a:r>
              <a:rPr lang="en-US" sz="2000" dirty="0" err="1">
                <a:latin typeface="TheSans LP3 Light" panose="020B0002050302020203" pitchFamily="34" charset="0"/>
                <a:cs typeface="Arial" panose="020B0604020202020204" pitchFamily="34" charset="0"/>
              </a:rPr>
              <a:t>Vinn-vinn</a:t>
            </a:r>
            <a:r>
              <a:rPr lang="en-US" sz="2000" dirty="0">
                <a:latin typeface="TheSans LP3 Light" panose="020B0002050302020203" pitchFamily="34" charset="0"/>
                <a:cs typeface="Arial" panose="020B0604020202020204" pitchFamily="34" charset="0"/>
              </a:rPr>
              <a:t>!</a:t>
            </a:r>
          </a:p>
        </p:txBody>
      </p:sp>
      <p:pic>
        <p:nvPicPr>
          <p:cNvPr id="6" name="Bilde 5">
            <a:extLst>
              <a:ext uri="{FF2B5EF4-FFF2-40B4-BE49-F238E27FC236}">
                <a16:creationId xmlns:a16="http://schemas.microsoft.com/office/drawing/2014/main" id="{FDBBB76B-D080-48D4-B75A-0106FD1C55E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231370" y="463335"/>
            <a:ext cx="1279293" cy="718963"/>
          </a:xfrm>
          <a:prstGeom prst="rect">
            <a:avLst/>
          </a:prstGeom>
        </p:spPr>
      </p:pic>
      <p:pic>
        <p:nvPicPr>
          <p:cNvPr id="10" name="Bilde 9">
            <a:extLst>
              <a:ext uri="{FF2B5EF4-FFF2-40B4-BE49-F238E27FC236}">
                <a16:creationId xmlns:a16="http://schemas.microsoft.com/office/drawing/2014/main" id="{B94D4854-F50B-45FC-B3EA-7EA027B107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42367"/>
            <a:ext cx="12192000" cy="723147"/>
          </a:xfrm>
          <a:prstGeom prst="rect">
            <a:avLst/>
          </a:prstGeom>
        </p:spPr>
      </p:pic>
    </p:spTree>
    <p:extLst>
      <p:ext uri="{BB962C8B-B14F-4D97-AF65-F5344CB8AC3E}">
        <p14:creationId xmlns:p14="http://schemas.microsoft.com/office/powerpoint/2010/main" val="3141057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C475749F-F487-4EFB-ABC7-C1359590EB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heSans LP3 Light" panose="020B0002050302020203" pitchFamily="34" charset="0"/>
            </a:endParaRPr>
          </a:p>
        </p:txBody>
      </p:sp>
      <p:sp>
        <p:nvSpPr>
          <p:cNvPr id="4" name="Rektangel 3"/>
          <p:cNvSpPr/>
          <p:nvPr/>
        </p:nvSpPr>
        <p:spPr>
          <a:xfrm>
            <a:off x="8060749" y="4625744"/>
            <a:ext cx="3268665" cy="831195"/>
          </a:xfrm>
        </p:spPr>
        <p:txBody>
          <a:bodyPr vert="horz" lIns="91440" tIns="45720" rIns="91440" bIns="45720" rtlCol="0" anchor="b">
            <a:normAutofit/>
          </a:bodyPr>
          <a:lstStyle/>
          <a:p>
            <a:pPr algn="r" defTabSz="914400">
              <a:lnSpc>
                <a:spcPct val="90000"/>
              </a:lnSpc>
              <a:spcBef>
                <a:spcPct val="0"/>
              </a:spcBef>
              <a:spcAft>
                <a:spcPts val="600"/>
              </a:spcAft>
              <a:defRPr/>
            </a:pPr>
            <a:r>
              <a:rPr lang="en-US" sz="3200" kern="1200" err="1">
                <a:solidFill>
                  <a:schemeClr val="tx1"/>
                </a:solidFill>
                <a:latin typeface="TheSans LP6 SemiBold" panose="020B0002050302020203" pitchFamily="34" charset="0"/>
                <a:ea typeface="+mj-ea"/>
                <a:cs typeface="Arial" panose="020B0604020202020204" pitchFamily="34" charset="0"/>
              </a:rPr>
              <a:t>Lokalforeninger</a:t>
            </a:r>
            <a:endParaRPr lang="en-US" sz="3200" kern="1200">
              <a:solidFill>
                <a:schemeClr val="tx1"/>
              </a:solidFill>
              <a:latin typeface="TheSans LP6 SemiBold" panose="020B0002050302020203" pitchFamily="34" charset="0"/>
              <a:ea typeface="+mj-ea"/>
              <a:cs typeface="Arial" panose="020B0604020202020204" pitchFamily="34" charset="0"/>
            </a:endParaRPr>
          </a:p>
        </p:txBody>
      </p:sp>
      <p:pic>
        <p:nvPicPr>
          <p:cNvPr id="22" name="Bilde 21" descr="Et bilde som inneholder hund, person, liten, innendørs&#10;&#10;&#10;&#10;Automatisk generert beskrivelse">
            <a:extLst>
              <a:ext uri="{FF2B5EF4-FFF2-40B4-BE49-F238E27FC236}">
                <a16:creationId xmlns:a16="http://schemas.microsoft.com/office/drawing/2014/main" id="{932D7468-3038-E149-B556-855890A3FAA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144" b="5"/>
          <a:stretch/>
        </p:blipFill>
        <p:spPr>
          <a:xfrm>
            <a:off x="5614954" y="543345"/>
            <a:ext cx="4443446" cy="3891899"/>
          </a:xfrm>
          <a:custGeom>
            <a:avLst/>
            <a:gdLst/>
            <a:ahLst/>
            <a:cxnLst/>
            <a:rect l="l" t="t" r="r" b="b"/>
            <a:pathLst>
              <a:path w="2298408" h="2013116">
                <a:moveTo>
                  <a:pt x="655742" y="0"/>
                </a:moveTo>
                <a:cubicBezTo>
                  <a:pt x="1644875" y="0"/>
                  <a:pt x="1644875" y="0"/>
                  <a:pt x="1644875" y="0"/>
                </a:cubicBezTo>
                <a:cubicBezTo>
                  <a:pt x="1694920" y="0"/>
                  <a:pt x="1759685" y="34910"/>
                  <a:pt x="1786179" y="78547"/>
                </a:cubicBezTo>
                <a:cubicBezTo>
                  <a:pt x="2280745" y="925103"/>
                  <a:pt x="2280745" y="925103"/>
                  <a:pt x="2280745" y="925103"/>
                </a:cubicBezTo>
                <a:cubicBezTo>
                  <a:pt x="2304296" y="971649"/>
                  <a:pt x="2304296" y="1041468"/>
                  <a:pt x="2280745" y="1088014"/>
                </a:cubicBezTo>
                <a:cubicBezTo>
                  <a:pt x="1786179" y="1934570"/>
                  <a:pt x="1786179" y="1934570"/>
                  <a:pt x="1786179" y="1934570"/>
                </a:cubicBezTo>
                <a:cubicBezTo>
                  <a:pt x="1759685" y="1978207"/>
                  <a:pt x="1694920" y="2013116"/>
                  <a:pt x="1644875" y="2013116"/>
                </a:cubicBezTo>
                <a:lnTo>
                  <a:pt x="655742" y="2013116"/>
                </a:lnTo>
                <a:cubicBezTo>
                  <a:pt x="602753" y="2013116"/>
                  <a:pt x="537989" y="1978207"/>
                  <a:pt x="514438" y="1934570"/>
                </a:cubicBezTo>
                <a:cubicBezTo>
                  <a:pt x="19872" y="1088014"/>
                  <a:pt x="19872" y="1088014"/>
                  <a:pt x="19872" y="1088014"/>
                </a:cubicBezTo>
                <a:cubicBezTo>
                  <a:pt x="-6623" y="1041468"/>
                  <a:pt x="-6623" y="971649"/>
                  <a:pt x="19872" y="925103"/>
                </a:cubicBezTo>
                <a:cubicBezTo>
                  <a:pt x="514438" y="78547"/>
                  <a:pt x="514438" y="78547"/>
                  <a:pt x="514438" y="78547"/>
                </a:cubicBezTo>
                <a:cubicBezTo>
                  <a:pt x="537989" y="34910"/>
                  <a:pt x="602753" y="0"/>
                  <a:pt x="655742" y="0"/>
                </a:cubicBezTo>
                <a:close/>
              </a:path>
            </a:pathLst>
          </a:custGeom>
        </p:spPr>
      </p:pic>
      <p:pic>
        <p:nvPicPr>
          <p:cNvPr id="12" name="Bilde 11" descr="Et bilde som inneholder person, vindu, innendørs, sitter&#10;&#10;&#10;&#10;Automatisk generert beskrivelse">
            <a:extLst>
              <a:ext uri="{FF2B5EF4-FFF2-40B4-BE49-F238E27FC236}">
                <a16:creationId xmlns:a16="http://schemas.microsoft.com/office/drawing/2014/main" id="{1FA939F0-0296-D94E-835E-E82DA124B4E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2" b="1843"/>
          <a:stretch/>
        </p:blipFill>
        <p:spPr>
          <a:xfrm>
            <a:off x="219120" y="3095861"/>
            <a:ext cx="6813989" cy="3762139"/>
          </a:xfrm>
          <a:custGeom>
            <a:avLst/>
            <a:gdLst/>
            <a:ahLst/>
            <a:cxnLst/>
            <a:rect l="l" t="t" r="r" b="b"/>
            <a:pathLst>
              <a:path w="7676573" h="4238389">
                <a:moveTo>
                  <a:pt x="6948167" y="1839459"/>
                </a:moveTo>
                <a:lnTo>
                  <a:pt x="6948167" y="1853646"/>
                </a:lnTo>
                <a:lnTo>
                  <a:pt x="6946213" y="1846552"/>
                </a:lnTo>
                <a:close/>
                <a:moveTo>
                  <a:pt x="888708" y="0"/>
                </a:moveTo>
                <a:cubicBezTo>
                  <a:pt x="888708" y="0"/>
                  <a:pt x="888708" y="0"/>
                  <a:pt x="4932171" y="0"/>
                </a:cubicBezTo>
                <a:cubicBezTo>
                  <a:pt x="5185434" y="0"/>
                  <a:pt x="5429962" y="139215"/>
                  <a:pt x="5552228" y="365439"/>
                </a:cubicBezTo>
                <a:cubicBezTo>
                  <a:pt x="5552228" y="365439"/>
                  <a:pt x="5552228" y="365439"/>
                  <a:pt x="7578324" y="3854515"/>
                </a:cubicBezTo>
                <a:cubicBezTo>
                  <a:pt x="7643823" y="3963277"/>
                  <a:pt x="7676573" y="4087266"/>
                  <a:pt x="7676573" y="4211255"/>
                </a:cubicBezTo>
                <a:lnTo>
                  <a:pt x="7672952" y="4238389"/>
                </a:lnTo>
                <a:lnTo>
                  <a:pt x="0" y="4238389"/>
                </a:lnTo>
                <a:lnTo>
                  <a:pt x="0" y="814976"/>
                </a:lnTo>
                <a:lnTo>
                  <a:pt x="76640" y="682425"/>
                </a:lnTo>
                <a:cubicBezTo>
                  <a:pt x="135804" y="580099"/>
                  <a:pt x="196877" y="474473"/>
                  <a:pt x="259919" y="365439"/>
                </a:cubicBezTo>
                <a:cubicBezTo>
                  <a:pt x="390917" y="139215"/>
                  <a:pt x="626713" y="0"/>
                  <a:pt x="888708" y="0"/>
                </a:cubicBezTo>
                <a:close/>
              </a:path>
            </a:pathLst>
          </a:custGeom>
        </p:spPr>
      </p:pic>
      <p:sp>
        <p:nvSpPr>
          <p:cNvPr id="3" name="Rektangel 2"/>
          <p:cNvSpPr/>
          <p:nvPr/>
        </p:nvSpPr>
        <p:spPr>
          <a:xfrm>
            <a:off x="1726675" y="2315941"/>
            <a:ext cx="4204226" cy="369332"/>
          </a:xfrm>
          <a:prstGeom prst="rect">
            <a:avLst/>
          </a:prstGeom>
        </p:spPr>
        <p:txBody>
          <a:bodyPr wrap="square">
            <a:spAutoFit/>
          </a:bodyPr>
          <a:lstStyle/>
          <a:p>
            <a:pPr defTabSz="914400">
              <a:spcAft>
                <a:spcPts val="600"/>
              </a:spcAft>
              <a:defRPr/>
            </a:pPr>
            <a:r>
              <a:rPr lang="nb-NO">
                <a:solidFill>
                  <a:prstClr val="black"/>
                </a:solidFill>
                <a:latin typeface="TheSans LP5 Plain" panose="020B0002050302020203" pitchFamily="34" charset="0"/>
              </a:rPr>
              <a:t> </a:t>
            </a:r>
          </a:p>
        </p:txBody>
      </p:sp>
      <p:pic>
        <p:nvPicPr>
          <p:cNvPr id="5" name="Bilde 4">
            <a:extLst>
              <a:ext uri="{FF2B5EF4-FFF2-40B4-BE49-F238E27FC236}">
                <a16:creationId xmlns:a16="http://schemas.microsoft.com/office/drawing/2014/main" id="{2DEB456B-0DEF-4D64-8FC2-CD9F22A6625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231370" y="463335"/>
            <a:ext cx="1279293" cy="718963"/>
          </a:xfrm>
          <a:prstGeom prst="rect">
            <a:avLst/>
          </a:prstGeom>
        </p:spPr>
      </p:pic>
      <p:pic>
        <p:nvPicPr>
          <p:cNvPr id="6" name="Bilde 5">
            <a:extLst>
              <a:ext uri="{FF2B5EF4-FFF2-40B4-BE49-F238E27FC236}">
                <a16:creationId xmlns:a16="http://schemas.microsoft.com/office/drawing/2014/main" id="{857BAC22-53DB-48C4-B306-92FA929874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142367"/>
            <a:ext cx="12192000" cy="723147"/>
          </a:xfrm>
          <a:prstGeom prst="rect">
            <a:avLst/>
          </a:prstGeom>
        </p:spPr>
      </p:pic>
      <p:pic>
        <p:nvPicPr>
          <p:cNvPr id="10" name="Bilde 9">
            <a:extLst>
              <a:ext uri="{FF2B5EF4-FFF2-40B4-BE49-F238E27FC236}">
                <a16:creationId xmlns:a16="http://schemas.microsoft.com/office/drawing/2014/main" id="{C2A9B336-F730-4F37-A8D9-57B5CD06467F}"/>
              </a:ext>
            </a:extLst>
          </p:cNvPr>
          <p:cNvPicPr>
            <a:picLocks noChangeAspect="1"/>
          </p:cNvPicPr>
          <p:nvPr/>
        </p:nvPicPr>
        <p:blipFill>
          <a:blip r:embed="rId7"/>
          <a:stretch>
            <a:fillRect/>
          </a:stretch>
        </p:blipFill>
        <p:spPr>
          <a:xfrm>
            <a:off x="440052" y="52827"/>
            <a:ext cx="4573393" cy="3035520"/>
          </a:xfrm>
          <a:prstGeom prst="rect">
            <a:avLst/>
          </a:prstGeom>
        </p:spPr>
      </p:pic>
    </p:spTree>
    <p:extLst>
      <p:ext uri="{BB962C8B-B14F-4D97-AF65-F5344CB8AC3E}">
        <p14:creationId xmlns:p14="http://schemas.microsoft.com/office/powerpoint/2010/main" val="1191139693"/>
      </p:ext>
    </p:extLst>
  </p:cSld>
  <p:clrMapOvr>
    <a:masterClrMapping/>
  </p:clrMapOvr>
</p:sld>
</file>

<file path=ppt/theme/theme1.xml><?xml version="1.0" encoding="utf-8"?>
<a:theme xmlns:a="http://schemas.openxmlformats.org/drawingml/2006/main" name="Tom mal powerpoint LF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C7AF130DD3E01542AA5684435925AD66" ma:contentTypeVersion="13" ma:contentTypeDescription="Opprett et nytt dokument." ma:contentTypeScope="" ma:versionID="59ec3aa2ee96a98341082136c9db9733">
  <xsd:schema xmlns:xsd="http://www.w3.org/2001/XMLSchema" xmlns:xs="http://www.w3.org/2001/XMLSchema" xmlns:p="http://schemas.microsoft.com/office/2006/metadata/properties" xmlns:ns2="9bdaaa7a-3ec2-4db0-8e1f-9640afc49302" xmlns:ns3="4dccc5f0-4929-434a-9789-b4880183a927" targetNamespace="http://schemas.microsoft.com/office/2006/metadata/properties" ma:root="true" ma:fieldsID="a82b736601ff2b84e069182a0723e7cc" ns2:_="" ns3:_="">
    <xsd:import namespace="9bdaaa7a-3ec2-4db0-8e1f-9640afc49302"/>
    <xsd:import namespace="4dccc5f0-4929-434a-9789-b4880183a92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daaa7a-3ec2-4db0-8e1f-9640afc49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dccc5f0-4929-434a-9789-b4880183a927" elementFormDefault="qualified">
    <xsd:import namespace="http://schemas.microsoft.com/office/2006/documentManagement/types"/>
    <xsd:import namespace="http://schemas.microsoft.com/office/infopath/2007/PartnerControls"/>
    <xsd:element name="SharedWithUsers" ma:index="14"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E38E697-AD97-46F6-B36E-1C2D0789AF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daaa7a-3ec2-4db0-8e1f-9640afc49302"/>
    <ds:schemaRef ds:uri="4dccc5f0-4929-434a-9789-b4880183a9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BE2ED76-8800-444B-8249-475447A95BD9}">
  <ds:schemaRefs>
    <ds:schemaRef ds:uri="http://schemas.microsoft.com/sharepoint/v3/contenttype/forms"/>
  </ds:schemaRefs>
</ds:datastoreItem>
</file>

<file path=customXml/itemProps3.xml><?xml version="1.0" encoding="utf-8"?>
<ds:datastoreItem xmlns:ds="http://schemas.openxmlformats.org/officeDocument/2006/customXml" ds:itemID="{4D7B05E6-BEED-481F-A77D-FAB4804FD29A}">
  <ds:schemaRefs>
    <ds:schemaRef ds:uri="4dccc5f0-4929-434a-9789-b4880183a927"/>
    <ds:schemaRef ds:uri="9bdaaa7a-3ec2-4db0-8e1f-9640afc4930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1444</TotalTime>
  <Words>1542</Words>
  <Application>Microsoft Office PowerPoint</Application>
  <PresentationFormat>Widescreen</PresentationFormat>
  <Paragraphs>68</Paragraphs>
  <Slides>6</Slides>
  <Notes>6</Notes>
  <HiddenSlides>0</HiddenSlides>
  <MMClips>0</MMClips>
  <ScaleCrop>false</ScaleCrop>
  <HeadingPairs>
    <vt:vector size="6" baseType="variant">
      <vt:variant>
        <vt:lpstr>Brukte skrifter</vt:lpstr>
      </vt:variant>
      <vt:variant>
        <vt:i4>6</vt:i4>
      </vt:variant>
      <vt:variant>
        <vt:lpstr>Tema</vt:lpstr>
      </vt:variant>
      <vt:variant>
        <vt:i4>2</vt:i4>
      </vt:variant>
      <vt:variant>
        <vt:lpstr>Lysbildetitler</vt:lpstr>
      </vt:variant>
      <vt:variant>
        <vt:i4>6</vt:i4>
      </vt:variant>
    </vt:vector>
  </HeadingPairs>
  <TitlesOfParts>
    <vt:vector size="14" baseType="lpstr">
      <vt:lpstr>Arial</vt:lpstr>
      <vt:lpstr>Calibri</vt:lpstr>
      <vt:lpstr>TheSans LP3 Light</vt:lpstr>
      <vt:lpstr>TheSans LP5 Plain</vt:lpstr>
      <vt:lpstr>TheSans LP6 SemiBold</vt:lpstr>
      <vt:lpstr>TheSans LP7 Bold</vt:lpstr>
      <vt:lpstr>Tom mal powerpoint LFE</vt:lpstr>
      <vt:lpstr>1_Office-tema</vt:lpstr>
      <vt:lpstr>Livsglede for Eldre  Om å leve livet – livet ut  </vt:lpstr>
      <vt:lpstr>Livsglede for Eldre</vt:lpstr>
      <vt:lpstr>Mobilisering av nærmiljøet</vt:lpstr>
      <vt:lpstr>Livsgledebarnehage</vt:lpstr>
      <vt:lpstr>Livsgledeskole:</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Livsgledehjem Om å leve livet – livet ut Namsos 27.08.20</dc:title>
  <dc:creator>Sødal Lene</dc:creator>
  <cp:lastModifiedBy>Siri Bjerkan</cp:lastModifiedBy>
  <cp:revision>9</cp:revision>
  <dcterms:created xsi:type="dcterms:W3CDTF">2020-08-26T20:55:31Z</dcterms:created>
  <dcterms:modified xsi:type="dcterms:W3CDTF">2021-11-10T22:57:32Z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0x010100C7AF130DD3E01542AA5684435925AD66</vt:lpwstr>
  </property>
</Properties>
</file>